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4"/>
  </p:sldMasterIdLst>
  <p:notesMasterIdLst>
    <p:notesMasterId r:id="rId12"/>
  </p:notesMasterIdLst>
  <p:sldIdLst>
    <p:sldId id="256" r:id="rId5"/>
    <p:sldId id="261" r:id="rId6"/>
    <p:sldId id="263" r:id="rId7"/>
    <p:sldId id="264" r:id="rId8"/>
    <p:sldId id="257" r:id="rId9"/>
    <p:sldId id="258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9F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0C772B-CD9F-4330-9C45-6E0D1B054972}" v="879" dt="2021-04-13T20:52:16.7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3" autoAdjust="0"/>
    <p:restoredTop sz="94660"/>
  </p:normalViewPr>
  <p:slideViewPr>
    <p:cSldViewPr snapToGrid="0">
      <p:cViewPr varScale="1">
        <p:scale>
          <a:sx n="99" d="100"/>
          <a:sy n="99" d="100"/>
        </p:scale>
        <p:origin x="90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OGO" userId="9e0960ff-2bc4-48d9-b356-7d2a4a2be80d" providerId="ADAL" clId="{D00C772B-CD9F-4330-9C45-6E0D1B054972}"/>
    <pc:docChg chg="undo redo custSel addSld delSld modSld sldOrd modMainMaster">
      <pc:chgData name="DIOGO" userId="9e0960ff-2bc4-48d9-b356-7d2a4a2be80d" providerId="ADAL" clId="{D00C772B-CD9F-4330-9C45-6E0D1B054972}" dt="2021-04-13T20:52:16.785" v="2609"/>
      <pc:docMkLst>
        <pc:docMk/>
      </pc:docMkLst>
      <pc:sldChg chg="addSp delSp modSp mod modTransition setBg">
        <pc:chgData name="DIOGO" userId="9e0960ff-2bc4-48d9-b356-7d2a4a2be80d" providerId="ADAL" clId="{D00C772B-CD9F-4330-9C45-6E0D1B054972}" dt="2021-04-13T13:10:01.182" v="2555" actId="1076"/>
        <pc:sldMkLst>
          <pc:docMk/>
          <pc:sldMk cId="2798350791" sldId="256"/>
        </pc:sldMkLst>
        <pc:spChg chg="mod">
          <ac:chgData name="DIOGO" userId="9e0960ff-2bc4-48d9-b356-7d2a4a2be80d" providerId="ADAL" clId="{D00C772B-CD9F-4330-9C45-6E0D1B054972}" dt="2021-04-13T13:10:01.182" v="2555" actId="1076"/>
          <ac:spMkLst>
            <pc:docMk/>
            <pc:sldMk cId="2798350791" sldId="256"/>
            <ac:spMk id="2" creationId="{0DD7CC4D-E1E2-46EC-AC40-569D0979730B}"/>
          </ac:spMkLst>
        </pc:spChg>
        <pc:spChg chg="mod">
          <ac:chgData name="DIOGO" userId="9e0960ff-2bc4-48d9-b356-7d2a4a2be80d" providerId="ADAL" clId="{D00C772B-CD9F-4330-9C45-6E0D1B054972}" dt="2021-04-13T13:10:01.182" v="2555" actId="1076"/>
          <ac:spMkLst>
            <pc:docMk/>
            <pc:sldMk cId="2798350791" sldId="256"/>
            <ac:spMk id="3" creationId="{78ABAE43-36AC-4BB1-9A9D-C112D6C0B80C}"/>
          </ac:spMkLst>
        </pc:spChg>
        <pc:spChg chg="add mod">
          <ac:chgData name="DIOGO" userId="9e0960ff-2bc4-48d9-b356-7d2a4a2be80d" providerId="ADAL" clId="{D00C772B-CD9F-4330-9C45-6E0D1B054972}" dt="2021-04-13T10:19:40.467" v="2409" actId="1076"/>
          <ac:spMkLst>
            <pc:docMk/>
            <pc:sldMk cId="2798350791" sldId="256"/>
            <ac:spMk id="8" creationId="{98462A0E-3494-4D36-8145-AF7BFBE18567}"/>
          </ac:spMkLst>
        </pc:spChg>
        <pc:picChg chg="add del mod">
          <ac:chgData name="DIOGO" userId="9e0960ff-2bc4-48d9-b356-7d2a4a2be80d" providerId="ADAL" clId="{D00C772B-CD9F-4330-9C45-6E0D1B054972}" dt="2021-04-13T08:54:59.799" v="1307" actId="478"/>
          <ac:picMkLst>
            <pc:docMk/>
            <pc:sldMk cId="2798350791" sldId="256"/>
            <ac:picMk id="5" creationId="{A26E3026-5E3A-4811-B39E-E8A8ECA3A458}"/>
          </ac:picMkLst>
        </pc:picChg>
        <pc:picChg chg="add mod">
          <ac:chgData name="DIOGO" userId="9e0960ff-2bc4-48d9-b356-7d2a4a2be80d" providerId="ADAL" clId="{D00C772B-CD9F-4330-9C45-6E0D1B054972}" dt="2021-04-13T13:10:01.182" v="2555" actId="1076"/>
          <ac:picMkLst>
            <pc:docMk/>
            <pc:sldMk cId="2798350791" sldId="256"/>
            <ac:picMk id="7" creationId="{4529AAA7-4A79-41A1-B757-DB49A0706E54}"/>
          </ac:picMkLst>
        </pc:picChg>
      </pc:sldChg>
      <pc:sldChg chg="addSp delSp modSp new mod modTransition setBg">
        <pc:chgData name="DIOGO" userId="9e0960ff-2bc4-48d9-b356-7d2a4a2be80d" providerId="ADAL" clId="{D00C772B-CD9F-4330-9C45-6E0D1B054972}" dt="2021-04-13T09:24:06.214" v="1543" actId="14100"/>
        <pc:sldMkLst>
          <pc:docMk/>
          <pc:sldMk cId="725578334" sldId="257"/>
        </pc:sldMkLst>
        <pc:spChg chg="del mod">
          <ac:chgData name="DIOGO" userId="9e0960ff-2bc4-48d9-b356-7d2a4a2be80d" providerId="ADAL" clId="{D00C772B-CD9F-4330-9C45-6E0D1B054972}" dt="2021-04-13T00:29:27.396" v="363" actId="478"/>
          <ac:spMkLst>
            <pc:docMk/>
            <pc:sldMk cId="725578334" sldId="257"/>
            <ac:spMk id="2" creationId="{BE1D824C-BC0C-4F92-B169-8152476AA983}"/>
          </ac:spMkLst>
        </pc:spChg>
        <pc:spChg chg="del">
          <ac:chgData name="DIOGO" userId="9e0960ff-2bc4-48d9-b356-7d2a4a2be80d" providerId="ADAL" clId="{D00C772B-CD9F-4330-9C45-6E0D1B054972}" dt="2021-04-13T00:28:59.710" v="356"/>
          <ac:spMkLst>
            <pc:docMk/>
            <pc:sldMk cId="725578334" sldId="257"/>
            <ac:spMk id="3" creationId="{D903D362-8C67-4A79-B88A-9E05F6424531}"/>
          </ac:spMkLst>
        </pc:spChg>
        <pc:spChg chg="del">
          <ac:chgData name="DIOGO" userId="9e0960ff-2bc4-48d9-b356-7d2a4a2be80d" providerId="ADAL" clId="{D00C772B-CD9F-4330-9C45-6E0D1B054972}" dt="2021-04-13T00:29:19.050" v="362" actId="478"/>
          <ac:spMkLst>
            <pc:docMk/>
            <pc:sldMk cId="725578334" sldId="257"/>
            <ac:spMk id="4" creationId="{C4326B97-86E7-4F2F-8769-F05049E3D599}"/>
          </ac:spMkLst>
        </pc:spChg>
        <pc:spChg chg="add del mod">
          <ac:chgData name="DIOGO" userId="9e0960ff-2bc4-48d9-b356-7d2a4a2be80d" providerId="ADAL" clId="{D00C772B-CD9F-4330-9C45-6E0D1B054972}" dt="2021-04-13T00:29:29.313" v="364" actId="478"/>
          <ac:spMkLst>
            <pc:docMk/>
            <pc:sldMk cId="725578334" sldId="257"/>
            <ac:spMk id="8" creationId="{4C312C9E-7571-4B5D-8341-67C3357CF3D3}"/>
          </ac:spMkLst>
        </pc:spChg>
        <pc:picChg chg="add mod ord">
          <ac:chgData name="DIOGO" userId="9e0960ff-2bc4-48d9-b356-7d2a4a2be80d" providerId="ADAL" clId="{D00C772B-CD9F-4330-9C45-6E0D1B054972}" dt="2021-04-13T09:24:06.214" v="1543" actId="14100"/>
          <ac:picMkLst>
            <pc:docMk/>
            <pc:sldMk cId="725578334" sldId="257"/>
            <ac:picMk id="6" creationId="{5BE2A203-0DC3-421E-B676-7753D802B0DD}"/>
          </ac:picMkLst>
        </pc:picChg>
      </pc:sldChg>
      <pc:sldChg chg="addSp delSp modSp add mod ord modTransition">
        <pc:chgData name="DIOGO" userId="9e0960ff-2bc4-48d9-b356-7d2a4a2be80d" providerId="ADAL" clId="{D00C772B-CD9F-4330-9C45-6E0D1B054972}" dt="2021-04-13T09:32:36.691" v="1679"/>
        <pc:sldMkLst>
          <pc:docMk/>
          <pc:sldMk cId="3387405101" sldId="258"/>
        </pc:sldMkLst>
        <pc:spChg chg="del mod">
          <ac:chgData name="DIOGO" userId="9e0960ff-2bc4-48d9-b356-7d2a4a2be80d" providerId="ADAL" clId="{D00C772B-CD9F-4330-9C45-6E0D1B054972}" dt="2021-04-13T00:31:57.429" v="386" actId="478"/>
          <ac:spMkLst>
            <pc:docMk/>
            <pc:sldMk cId="3387405101" sldId="258"/>
            <ac:spMk id="2" creationId="{BE1D824C-BC0C-4F92-B169-8152476AA983}"/>
          </ac:spMkLst>
        </pc:spChg>
        <pc:spChg chg="del">
          <ac:chgData name="DIOGO" userId="9e0960ff-2bc4-48d9-b356-7d2a4a2be80d" providerId="ADAL" clId="{D00C772B-CD9F-4330-9C45-6E0D1B054972}" dt="2021-04-13T00:28:06.874" v="339" actId="931"/>
          <ac:spMkLst>
            <pc:docMk/>
            <pc:sldMk cId="3387405101" sldId="258"/>
            <ac:spMk id="3" creationId="{D903D362-8C67-4A79-B88A-9E05F6424531}"/>
          </ac:spMkLst>
        </pc:spChg>
        <pc:spChg chg="del">
          <ac:chgData name="DIOGO" userId="9e0960ff-2bc4-48d9-b356-7d2a4a2be80d" providerId="ADAL" clId="{D00C772B-CD9F-4330-9C45-6E0D1B054972}" dt="2021-04-13T00:31:51.761" v="384" actId="478"/>
          <ac:spMkLst>
            <pc:docMk/>
            <pc:sldMk cId="3387405101" sldId="258"/>
            <ac:spMk id="4" creationId="{C4326B97-86E7-4F2F-8769-F05049E3D599}"/>
          </ac:spMkLst>
        </pc:spChg>
        <pc:spChg chg="add del mod">
          <ac:chgData name="DIOGO" userId="9e0960ff-2bc4-48d9-b356-7d2a4a2be80d" providerId="ADAL" clId="{D00C772B-CD9F-4330-9C45-6E0D1B054972}" dt="2021-04-13T00:50:42.892" v="433" actId="1032"/>
          <ac:spMkLst>
            <pc:docMk/>
            <pc:sldMk cId="3387405101" sldId="258"/>
            <ac:spMk id="9" creationId="{8434C652-663D-4DA6-B921-D65985E15FB5}"/>
          </ac:spMkLst>
        </pc:spChg>
        <pc:spChg chg="add mod">
          <ac:chgData name="DIOGO" userId="9e0960ff-2bc4-48d9-b356-7d2a4a2be80d" providerId="ADAL" clId="{D00C772B-CD9F-4330-9C45-6E0D1B054972}" dt="2021-04-13T01:08:03.894" v="1057" actId="20577"/>
          <ac:spMkLst>
            <pc:docMk/>
            <pc:sldMk cId="3387405101" sldId="258"/>
            <ac:spMk id="11" creationId="{EBD98132-4BBF-4891-B7F2-2901AB4B242D}"/>
          </ac:spMkLst>
        </pc:spChg>
        <pc:graphicFrameChg chg="add mod">
          <ac:chgData name="DIOGO" userId="9e0960ff-2bc4-48d9-b356-7d2a4a2be80d" providerId="ADAL" clId="{D00C772B-CD9F-4330-9C45-6E0D1B054972}" dt="2021-04-13T08:46:03.143" v="1142" actId="20577"/>
          <ac:graphicFrameMkLst>
            <pc:docMk/>
            <pc:sldMk cId="3387405101" sldId="258"/>
            <ac:graphicFrameMk id="12" creationId="{5DD449D7-D81B-47AE-97B3-4A8400F2C8E6}"/>
          </ac:graphicFrameMkLst>
        </pc:graphicFrameChg>
        <pc:picChg chg="add del mod ord">
          <ac:chgData name="DIOGO" userId="9e0960ff-2bc4-48d9-b356-7d2a4a2be80d" providerId="ADAL" clId="{D00C772B-CD9F-4330-9C45-6E0D1B054972}" dt="2021-04-13T00:28:56.340" v="355" actId="21"/>
          <ac:picMkLst>
            <pc:docMk/>
            <pc:sldMk cId="3387405101" sldId="258"/>
            <ac:picMk id="7" creationId="{66B8827E-2B4E-443F-9628-C24E4B2DCC3C}"/>
          </ac:picMkLst>
        </pc:picChg>
      </pc:sldChg>
      <pc:sldChg chg="addSp delSp modSp add del mod ord modTransition">
        <pc:chgData name="DIOGO" userId="9e0960ff-2bc4-48d9-b356-7d2a4a2be80d" providerId="ADAL" clId="{D00C772B-CD9F-4330-9C45-6E0D1B054972}" dt="2021-04-13T20:50:03.119" v="2598" actId="47"/>
        <pc:sldMkLst>
          <pc:docMk/>
          <pc:sldMk cId="1137998391" sldId="259"/>
        </pc:sldMkLst>
        <pc:spChg chg="mod">
          <ac:chgData name="DIOGO" userId="9e0960ff-2bc4-48d9-b356-7d2a4a2be80d" providerId="ADAL" clId="{D00C772B-CD9F-4330-9C45-6E0D1B054972}" dt="2021-04-12T22:59:22.838" v="279" actId="14100"/>
          <ac:spMkLst>
            <pc:docMk/>
            <pc:sldMk cId="1137998391" sldId="259"/>
            <ac:spMk id="2" creationId="{BE1D824C-BC0C-4F92-B169-8152476AA983}"/>
          </ac:spMkLst>
        </pc:spChg>
        <pc:spChg chg="mod">
          <ac:chgData name="DIOGO" userId="9e0960ff-2bc4-48d9-b356-7d2a4a2be80d" providerId="ADAL" clId="{D00C772B-CD9F-4330-9C45-6E0D1B054972}" dt="2021-04-13T01:08:56.841" v="1074" actId="20577"/>
          <ac:spMkLst>
            <pc:docMk/>
            <pc:sldMk cId="1137998391" sldId="259"/>
            <ac:spMk id="3" creationId="{D903D362-8C67-4A79-B88A-9E05F6424531}"/>
          </ac:spMkLst>
        </pc:spChg>
        <pc:spChg chg="del">
          <ac:chgData name="DIOGO" userId="9e0960ff-2bc4-48d9-b356-7d2a4a2be80d" providerId="ADAL" clId="{D00C772B-CD9F-4330-9C45-6E0D1B054972}" dt="2021-04-13T00:31:49.330" v="383" actId="478"/>
          <ac:spMkLst>
            <pc:docMk/>
            <pc:sldMk cId="1137998391" sldId="259"/>
            <ac:spMk id="4" creationId="{C4326B97-86E7-4F2F-8769-F05049E3D599}"/>
          </ac:spMkLst>
        </pc:spChg>
        <pc:spChg chg="add mod">
          <ac:chgData name="DIOGO" userId="9e0960ff-2bc4-48d9-b356-7d2a4a2be80d" providerId="ADAL" clId="{D00C772B-CD9F-4330-9C45-6E0D1B054972}" dt="2021-04-12T22:59:32.585" v="290" actId="20577"/>
          <ac:spMkLst>
            <pc:docMk/>
            <pc:sldMk cId="1137998391" sldId="259"/>
            <ac:spMk id="6" creationId="{9BB4FD88-27DA-4CF8-BFC2-CA8B2CB5C75A}"/>
          </ac:spMkLst>
        </pc:spChg>
        <pc:spChg chg="add mod">
          <ac:chgData name="DIOGO" userId="9e0960ff-2bc4-48d9-b356-7d2a4a2be80d" providerId="ADAL" clId="{D00C772B-CD9F-4330-9C45-6E0D1B054972}" dt="2021-04-13T09:40:52.421" v="1936" actId="20577"/>
          <ac:spMkLst>
            <pc:docMk/>
            <pc:sldMk cId="1137998391" sldId="259"/>
            <ac:spMk id="7" creationId="{FBD8E37E-C1D6-4FCB-92E8-C726A9688F39}"/>
          </ac:spMkLst>
        </pc:spChg>
      </pc:sldChg>
      <pc:sldChg chg="addSp delSp modSp add mod modTransition">
        <pc:chgData name="DIOGO" userId="9e0960ff-2bc4-48d9-b356-7d2a4a2be80d" providerId="ADAL" clId="{D00C772B-CD9F-4330-9C45-6E0D1B054972}" dt="2021-04-13T09:05:12.356" v="1416" actId="1076"/>
        <pc:sldMkLst>
          <pc:docMk/>
          <pc:sldMk cId="1226742992" sldId="260"/>
        </pc:sldMkLst>
        <pc:spChg chg="del">
          <ac:chgData name="DIOGO" userId="9e0960ff-2bc4-48d9-b356-7d2a4a2be80d" providerId="ADAL" clId="{D00C772B-CD9F-4330-9C45-6E0D1B054972}" dt="2021-04-13T00:33:52.220" v="422" actId="931"/>
          <ac:spMkLst>
            <pc:docMk/>
            <pc:sldMk cId="1226742992" sldId="260"/>
            <ac:spMk id="9" creationId="{8434C652-663D-4DA6-B921-D65985E15FB5}"/>
          </ac:spMkLst>
        </pc:spChg>
        <pc:spChg chg="mod">
          <ac:chgData name="DIOGO" userId="9e0960ff-2bc4-48d9-b356-7d2a4a2be80d" providerId="ADAL" clId="{D00C772B-CD9F-4330-9C45-6E0D1B054972}" dt="2021-04-13T00:32:20.730" v="421" actId="20577"/>
          <ac:spMkLst>
            <pc:docMk/>
            <pc:sldMk cId="1226742992" sldId="260"/>
            <ac:spMk id="11" creationId="{EBD98132-4BBF-4891-B7F2-2901AB4B242D}"/>
          </ac:spMkLst>
        </pc:spChg>
        <pc:picChg chg="add mod modCrop">
          <ac:chgData name="DIOGO" userId="9e0960ff-2bc4-48d9-b356-7d2a4a2be80d" providerId="ADAL" clId="{D00C772B-CD9F-4330-9C45-6E0D1B054972}" dt="2021-04-13T09:05:12.356" v="1416" actId="1076"/>
          <ac:picMkLst>
            <pc:docMk/>
            <pc:sldMk cId="1226742992" sldId="260"/>
            <ac:picMk id="3" creationId="{D87F6568-785A-45B1-A844-C0B9A9645602}"/>
          </ac:picMkLst>
        </pc:picChg>
      </pc:sldChg>
      <pc:sldChg chg="delSp modSp new mod ord">
        <pc:chgData name="DIOGO" userId="9e0960ff-2bc4-48d9-b356-7d2a4a2be80d" providerId="ADAL" clId="{D00C772B-CD9F-4330-9C45-6E0D1B054972}" dt="2021-04-13T13:07:14.077" v="2522" actId="27636"/>
        <pc:sldMkLst>
          <pc:docMk/>
          <pc:sldMk cId="793377770" sldId="261"/>
        </pc:sldMkLst>
        <pc:spChg chg="mod">
          <ac:chgData name="DIOGO" userId="9e0960ff-2bc4-48d9-b356-7d2a4a2be80d" providerId="ADAL" clId="{D00C772B-CD9F-4330-9C45-6E0D1B054972}" dt="2021-04-13T08:58:23.137" v="1355" actId="20577"/>
          <ac:spMkLst>
            <pc:docMk/>
            <pc:sldMk cId="793377770" sldId="261"/>
            <ac:spMk id="2" creationId="{B4064B8D-8F50-44E4-8141-9749265CAA3C}"/>
          </ac:spMkLst>
        </pc:spChg>
        <pc:spChg chg="mod">
          <ac:chgData name="DIOGO" userId="9e0960ff-2bc4-48d9-b356-7d2a4a2be80d" providerId="ADAL" clId="{D00C772B-CD9F-4330-9C45-6E0D1B054972}" dt="2021-04-13T13:07:14.077" v="2522" actId="27636"/>
          <ac:spMkLst>
            <pc:docMk/>
            <pc:sldMk cId="793377770" sldId="261"/>
            <ac:spMk id="3" creationId="{AD3EB5D4-8F71-4C95-91AC-8CF5E1BF54CD}"/>
          </ac:spMkLst>
        </pc:spChg>
        <pc:spChg chg="del">
          <ac:chgData name="DIOGO" userId="9e0960ff-2bc4-48d9-b356-7d2a4a2be80d" providerId="ADAL" clId="{D00C772B-CD9F-4330-9C45-6E0D1B054972}" dt="2021-04-13T08:57:48.056" v="1334" actId="478"/>
          <ac:spMkLst>
            <pc:docMk/>
            <pc:sldMk cId="793377770" sldId="261"/>
            <ac:spMk id="4" creationId="{77AF92A9-1744-4908-A563-7C191B3D408E}"/>
          </ac:spMkLst>
        </pc:spChg>
      </pc:sldChg>
      <pc:sldChg chg="add del ord">
        <pc:chgData name="DIOGO" userId="9e0960ff-2bc4-48d9-b356-7d2a4a2be80d" providerId="ADAL" clId="{D00C772B-CD9F-4330-9C45-6E0D1B054972}" dt="2021-04-13T08:57:34.356" v="1319" actId="47"/>
        <pc:sldMkLst>
          <pc:docMk/>
          <pc:sldMk cId="2339820962" sldId="261"/>
        </pc:sldMkLst>
      </pc:sldChg>
      <pc:sldChg chg="add del">
        <pc:chgData name="DIOGO" userId="9e0960ff-2bc4-48d9-b356-7d2a4a2be80d" providerId="ADAL" clId="{D00C772B-CD9F-4330-9C45-6E0D1B054972}" dt="2021-04-13T09:29:26.651" v="1588" actId="47"/>
        <pc:sldMkLst>
          <pc:docMk/>
          <pc:sldMk cId="2073983311" sldId="262"/>
        </pc:sldMkLst>
      </pc:sldChg>
      <pc:sldChg chg="addSp delSp modSp add mod ord modTransition">
        <pc:chgData name="DIOGO" userId="9e0960ff-2bc4-48d9-b356-7d2a4a2be80d" providerId="ADAL" clId="{D00C772B-CD9F-4330-9C45-6E0D1B054972}" dt="2021-04-13T20:50:01.109" v="2597"/>
        <pc:sldMkLst>
          <pc:docMk/>
          <pc:sldMk cId="2309588128" sldId="263"/>
        </pc:sldMkLst>
        <pc:spChg chg="mod">
          <ac:chgData name="DIOGO" userId="9e0960ff-2bc4-48d9-b356-7d2a4a2be80d" providerId="ADAL" clId="{D00C772B-CD9F-4330-9C45-6E0D1B054972}" dt="2021-04-13T09:33:17.817" v="1684" actId="1076"/>
          <ac:spMkLst>
            <pc:docMk/>
            <pc:sldMk cId="2309588128" sldId="263"/>
            <ac:spMk id="2" creationId="{B4064B8D-8F50-44E4-8141-9749265CAA3C}"/>
          </ac:spMkLst>
        </pc:spChg>
        <pc:spChg chg="del">
          <ac:chgData name="DIOGO" userId="9e0960ff-2bc4-48d9-b356-7d2a4a2be80d" providerId="ADAL" clId="{D00C772B-CD9F-4330-9C45-6E0D1B054972}" dt="2021-04-13T09:29:35.410" v="1608" actId="478"/>
          <ac:spMkLst>
            <pc:docMk/>
            <pc:sldMk cId="2309588128" sldId="263"/>
            <ac:spMk id="3" creationId="{AD3EB5D4-8F71-4C95-91AC-8CF5E1BF54CD}"/>
          </ac:spMkLst>
        </pc:spChg>
        <pc:spChg chg="del">
          <ac:chgData name="DIOGO" userId="9e0960ff-2bc4-48d9-b356-7d2a4a2be80d" providerId="ADAL" clId="{D00C772B-CD9F-4330-9C45-6E0D1B054972}" dt="2021-04-13T09:33:39.767" v="1689" actId="478"/>
          <ac:spMkLst>
            <pc:docMk/>
            <pc:sldMk cId="2309588128" sldId="263"/>
            <ac:spMk id="5" creationId="{48652DB1-7E36-48C4-8FEC-8E363B342A08}"/>
          </ac:spMkLst>
        </pc:spChg>
        <pc:spChg chg="add del mod">
          <ac:chgData name="DIOGO" userId="9e0960ff-2bc4-48d9-b356-7d2a4a2be80d" providerId="ADAL" clId="{D00C772B-CD9F-4330-9C45-6E0D1B054972}" dt="2021-04-13T09:29:39.070" v="1609" actId="3680"/>
          <ac:spMkLst>
            <pc:docMk/>
            <pc:sldMk cId="2309588128" sldId="263"/>
            <ac:spMk id="6" creationId="{E7CE02B8-6FBA-483B-83FA-2CE01BFBE5A7}"/>
          </ac:spMkLst>
        </pc:spChg>
        <pc:spChg chg="add mod">
          <ac:chgData name="DIOGO" userId="9e0960ff-2bc4-48d9-b356-7d2a4a2be80d" providerId="ADAL" clId="{D00C772B-CD9F-4330-9C45-6E0D1B054972}" dt="2021-04-13T13:07:58.377" v="2529"/>
          <ac:spMkLst>
            <pc:docMk/>
            <pc:sldMk cId="2309588128" sldId="263"/>
            <ac:spMk id="8" creationId="{AFD64A4C-D80E-4481-9431-ECFE23D99FC4}"/>
          </ac:spMkLst>
        </pc:spChg>
        <pc:graphicFrameChg chg="add mod ord modGraphic">
          <ac:chgData name="DIOGO" userId="9e0960ff-2bc4-48d9-b356-7d2a4a2be80d" providerId="ADAL" clId="{D00C772B-CD9F-4330-9C45-6E0D1B054972}" dt="2021-04-13T16:14:26.216" v="2595" actId="207"/>
          <ac:graphicFrameMkLst>
            <pc:docMk/>
            <pc:sldMk cId="2309588128" sldId="263"/>
            <ac:graphicFrameMk id="7" creationId="{6535B045-5184-453A-8B92-C6CF507FCB24}"/>
          </ac:graphicFrameMkLst>
        </pc:graphicFrameChg>
      </pc:sldChg>
      <pc:sldChg chg="addSp delSp modSp add mod">
        <pc:chgData name="DIOGO" userId="9e0960ff-2bc4-48d9-b356-7d2a4a2be80d" providerId="ADAL" clId="{D00C772B-CD9F-4330-9C45-6E0D1B054972}" dt="2021-04-13T20:52:16.785" v="2609"/>
        <pc:sldMkLst>
          <pc:docMk/>
          <pc:sldMk cId="2796039034" sldId="264"/>
        </pc:sldMkLst>
        <pc:spChg chg="add del mod">
          <ac:chgData name="DIOGO" userId="9e0960ff-2bc4-48d9-b356-7d2a4a2be80d" providerId="ADAL" clId="{D00C772B-CD9F-4330-9C45-6E0D1B054972}" dt="2021-04-13T20:50:30.139" v="2600" actId="931"/>
          <ac:spMkLst>
            <pc:docMk/>
            <pc:sldMk cId="2796039034" sldId="264"/>
            <ac:spMk id="4" creationId="{A0936E9A-A6BE-4143-AD14-9B2C8C08572C}"/>
          </ac:spMkLst>
        </pc:spChg>
        <pc:graphicFrameChg chg="del">
          <ac:chgData name="DIOGO" userId="9e0960ff-2bc4-48d9-b356-7d2a4a2be80d" providerId="ADAL" clId="{D00C772B-CD9F-4330-9C45-6E0D1B054972}" dt="2021-04-13T20:50:07.695" v="2599" actId="478"/>
          <ac:graphicFrameMkLst>
            <pc:docMk/>
            <pc:sldMk cId="2796039034" sldId="264"/>
            <ac:graphicFrameMk id="7" creationId="{6535B045-5184-453A-8B92-C6CF507FCB24}"/>
          </ac:graphicFrameMkLst>
        </pc:graphicFrameChg>
        <pc:picChg chg="add mod">
          <ac:chgData name="DIOGO" userId="9e0960ff-2bc4-48d9-b356-7d2a4a2be80d" providerId="ADAL" clId="{D00C772B-CD9F-4330-9C45-6E0D1B054972}" dt="2021-04-13T20:52:16.785" v="2609"/>
          <ac:picMkLst>
            <pc:docMk/>
            <pc:sldMk cId="2796039034" sldId="264"/>
            <ac:picMk id="6" creationId="{A8804AD9-2A35-4A98-96F1-CB248E537C23}"/>
          </ac:picMkLst>
        </pc:picChg>
      </pc:sldChg>
      <pc:sldMasterChg chg="addSp delSp modSp mod modTransition setBg modSldLayout">
        <pc:chgData name="DIOGO" userId="9e0960ff-2bc4-48d9-b356-7d2a4a2be80d" providerId="ADAL" clId="{D00C772B-CD9F-4330-9C45-6E0D1B054972}" dt="2021-04-13T13:09:10.146" v="2547" actId="478"/>
        <pc:sldMasterMkLst>
          <pc:docMk/>
          <pc:sldMasterMk cId="2620818988" sldId="2147483678"/>
        </pc:sldMasterMkLst>
        <pc:spChg chg="mod">
          <ac:chgData name="DIOGO" userId="9e0960ff-2bc4-48d9-b356-7d2a4a2be80d" providerId="ADAL" clId="{D00C772B-CD9F-4330-9C45-6E0D1B054972}" dt="2021-04-12T22:57:48.112" v="244" actId="14100"/>
          <ac:spMkLst>
            <pc:docMk/>
            <pc:sldMasterMk cId="2620818988" sldId="2147483678"/>
            <ac:spMk id="2" creationId="{00000000-0000-0000-0000-000000000000}"/>
          </ac:spMkLst>
        </pc:spChg>
        <pc:spChg chg="mod">
          <ac:chgData name="DIOGO" userId="9e0960ff-2bc4-48d9-b356-7d2a4a2be80d" providerId="ADAL" clId="{D00C772B-CD9F-4330-9C45-6E0D1B054972}" dt="2021-04-12T22:58:16.922" v="247" actId="255"/>
          <ac:spMkLst>
            <pc:docMk/>
            <pc:sldMasterMk cId="2620818988" sldId="2147483678"/>
            <ac:spMk id="3" creationId="{00000000-0000-0000-0000-000000000000}"/>
          </ac:spMkLst>
        </pc:spChg>
        <pc:spChg chg="mod">
          <ac:chgData name="DIOGO" userId="9e0960ff-2bc4-48d9-b356-7d2a4a2be80d" providerId="ADAL" clId="{D00C772B-CD9F-4330-9C45-6E0D1B054972}" dt="2021-04-12T22:58:33.849" v="248" actId="255"/>
          <ac:spMkLst>
            <pc:docMk/>
            <pc:sldMasterMk cId="2620818988" sldId="2147483678"/>
            <ac:spMk id="4" creationId="{00000000-0000-0000-0000-000000000000}"/>
          </ac:spMkLst>
        </pc:spChg>
        <pc:spChg chg="mod">
          <ac:chgData name="DIOGO" userId="9e0960ff-2bc4-48d9-b356-7d2a4a2be80d" providerId="ADAL" clId="{D00C772B-CD9F-4330-9C45-6E0D1B054972}" dt="2021-04-12T22:58:33.849" v="248" actId="255"/>
          <ac:spMkLst>
            <pc:docMk/>
            <pc:sldMasterMk cId="2620818988" sldId="2147483678"/>
            <ac:spMk id="5" creationId="{00000000-0000-0000-0000-000000000000}"/>
          </ac:spMkLst>
        </pc:spChg>
        <pc:spChg chg="mod">
          <ac:chgData name="DIOGO" userId="9e0960ff-2bc4-48d9-b356-7d2a4a2be80d" providerId="ADAL" clId="{D00C772B-CD9F-4330-9C45-6E0D1B054972}" dt="2021-04-12T22:58:33.849" v="248" actId="255"/>
          <ac:spMkLst>
            <pc:docMk/>
            <pc:sldMasterMk cId="2620818988" sldId="2147483678"/>
            <ac:spMk id="6" creationId="{00000000-0000-0000-0000-000000000000}"/>
          </ac:spMkLst>
        </pc:spChg>
        <pc:spChg chg="add mod ord">
          <ac:chgData name="DIOGO" userId="9e0960ff-2bc4-48d9-b356-7d2a4a2be80d" providerId="ADAL" clId="{D00C772B-CD9F-4330-9C45-6E0D1B054972}" dt="2021-04-12T22:51:33.218" v="189" actId="167"/>
          <ac:spMkLst>
            <pc:docMk/>
            <pc:sldMasterMk cId="2620818988" sldId="2147483678"/>
            <ac:spMk id="9" creationId="{21374B8F-2E4A-473B-80D2-2EB832A98950}"/>
          </ac:spMkLst>
        </pc:spChg>
        <pc:picChg chg="add del mod">
          <ac:chgData name="DIOGO" userId="9e0960ff-2bc4-48d9-b356-7d2a4a2be80d" providerId="ADAL" clId="{D00C772B-CD9F-4330-9C45-6E0D1B054972}" dt="2021-04-12T22:51:22.789" v="186"/>
          <ac:picMkLst>
            <pc:docMk/>
            <pc:sldMasterMk cId="2620818988" sldId="2147483678"/>
            <ac:picMk id="8" creationId="{28A7FAA3-03AF-45DB-96F9-5F7E6A8E445A}"/>
          </ac:picMkLst>
        </pc:picChg>
        <pc:sldLayoutChg chg="delSp mod modTransition setBg">
          <pc:chgData name="DIOGO" userId="9e0960ff-2bc4-48d9-b356-7d2a4a2be80d" providerId="ADAL" clId="{D00C772B-CD9F-4330-9C45-6E0D1B054972}" dt="2021-04-13T13:08:47.403" v="2535" actId="478"/>
          <pc:sldLayoutMkLst>
            <pc:docMk/>
            <pc:sldMasterMk cId="2620818988" sldId="2147483678"/>
            <pc:sldLayoutMk cId="2498269630" sldId="2147483679"/>
          </pc:sldLayoutMkLst>
          <pc:spChg chg="del">
            <ac:chgData name="DIOGO" userId="9e0960ff-2bc4-48d9-b356-7d2a4a2be80d" providerId="ADAL" clId="{D00C772B-CD9F-4330-9C45-6E0D1B054972}" dt="2021-04-12T22:51:38.934" v="190" actId="478"/>
            <ac:spMkLst>
              <pc:docMk/>
              <pc:sldMasterMk cId="2620818988" sldId="2147483678"/>
              <pc:sldLayoutMk cId="2498269630" sldId="2147483679"/>
              <ac:spMk id="8" creationId="{821D84C8-79AB-4B5C-BE59-AB961C0B5866}"/>
            </ac:spMkLst>
          </pc:spChg>
          <pc:picChg chg="del">
            <ac:chgData name="DIOGO" userId="9e0960ff-2bc4-48d9-b356-7d2a4a2be80d" providerId="ADAL" clId="{D00C772B-CD9F-4330-9C45-6E0D1B054972}" dt="2021-04-13T13:08:47.403" v="2535" actId="478"/>
            <ac:picMkLst>
              <pc:docMk/>
              <pc:sldMasterMk cId="2620818988" sldId="2147483678"/>
              <pc:sldLayoutMk cId="2498269630" sldId="2147483679"/>
              <ac:picMk id="7" creationId="{00000000-0000-0000-0000-000000000000}"/>
            </ac:picMkLst>
          </pc:picChg>
        </pc:sldLayoutChg>
        <pc:sldLayoutChg chg="addSp delSp modSp mod modTransition setBg">
          <pc:chgData name="DIOGO" userId="9e0960ff-2bc4-48d9-b356-7d2a4a2be80d" providerId="ADAL" clId="{D00C772B-CD9F-4330-9C45-6E0D1B054972}" dt="2021-04-13T13:08:51.259" v="2536" actId="478"/>
          <pc:sldLayoutMkLst>
            <pc:docMk/>
            <pc:sldMasterMk cId="2620818988" sldId="2147483678"/>
            <pc:sldLayoutMk cId="3168377968" sldId="2147483680"/>
          </pc:sldLayoutMkLst>
          <pc:spChg chg="mod">
            <ac:chgData name="DIOGO" userId="9e0960ff-2bc4-48d9-b356-7d2a4a2be80d" providerId="ADAL" clId="{D00C772B-CD9F-4330-9C45-6E0D1B054972}" dt="2021-04-13T13:07:44.246" v="2527" actId="14100"/>
            <ac:spMkLst>
              <pc:docMk/>
              <pc:sldMasterMk cId="2620818988" sldId="2147483678"/>
              <pc:sldLayoutMk cId="3168377968" sldId="2147483680"/>
              <ac:spMk id="2" creationId="{00000000-0000-0000-0000-000000000000}"/>
            </ac:spMkLst>
          </pc:spChg>
          <pc:spChg chg="mod">
            <ac:chgData name="DIOGO" userId="9e0960ff-2bc4-48d9-b356-7d2a4a2be80d" providerId="ADAL" clId="{D00C772B-CD9F-4330-9C45-6E0D1B054972}" dt="2021-04-13T13:06:47.638" v="2514" actId="1076"/>
            <ac:spMkLst>
              <pc:docMk/>
              <pc:sldMasterMk cId="2620818988" sldId="2147483678"/>
              <pc:sldLayoutMk cId="3168377968" sldId="2147483680"/>
              <ac:spMk id="4" creationId="{00000000-0000-0000-0000-000000000000}"/>
            </ac:spMkLst>
          </pc:spChg>
          <pc:spChg chg="mod">
            <ac:chgData name="DIOGO" userId="9e0960ff-2bc4-48d9-b356-7d2a4a2be80d" providerId="ADAL" clId="{D00C772B-CD9F-4330-9C45-6E0D1B054972}" dt="2021-04-13T13:06:43.221" v="2513" actId="1076"/>
            <ac:spMkLst>
              <pc:docMk/>
              <pc:sldMasterMk cId="2620818988" sldId="2147483678"/>
              <pc:sldLayoutMk cId="3168377968" sldId="2147483680"/>
              <ac:spMk id="5" creationId="{00000000-0000-0000-0000-000000000000}"/>
            </ac:spMkLst>
          </pc:spChg>
          <pc:spChg chg="mod">
            <ac:chgData name="DIOGO" userId="9e0960ff-2bc4-48d9-b356-7d2a4a2be80d" providerId="ADAL" clId="{D00C772B-CD9F-4330-9C45-6E0D1B054972}" dt="2021-04-13T13:06:38.910" v="2512" actId="1076"/>
            <ac:spMkLst>
              <pc:docMk/>
              <pc:sldMasterMk cId="2620818988" sldId="2147483678"/>
              <pc:sldLayoutMk cId="3168377968" sldId="2147483680"/>
              <ac:spMk id="6" creationId="{00000000-0000-0000-0000-000000000000}"/>
            </ac:spMkLst>
          </pc:spChg>
          <pc:spChg chg="add del mod ord">
            <ac:chgData name="DIOGO" userId="9e0960ff-2bc4-48d9-b356-7d2a4a2be80d" providerId="ADAL" clId="{D00C772B-CD9F-4330-9C45-6E0D1B054972}" dt="2021-04-12T22:51:27.450" v="187" actId="21"/>
            <ac:spMkLst>
              <pc:docMk/>
              <pc:sldMasterMk cId="2620818988" sldId="2147483678"/>
              <pc:sldLayoutMk cId="3168377968" sldId="2147483680"/>
              <ac:spMk id="9" creationId="{407A624B-3FD8-47D7-A63B-72C98FDFE003}"/>
            </ac:spMkLst>
          </pc:spChg>
          <pc:spChg chg="mod">
            <ac:chgData name="DIOGO" userId="9e0960ff-2bc4-48d9-b356-7d2a4a2be80d" providerId="ADAL" clId="{D00C772B-CD9F-4330-9C45-6E0D1B054972}" dt="2021-04-13T13:07:46.734" v="2528" actId="14100"/>
            <ac:spMkLst>
              <pc:docMk/>
              <pc:sldMasterMk cId="2620818988" sldId="2147483678"/>
              <pc:sldLayoutMk cId="3168377968" sldId="2147483680"/>
              <ac:spMk id="12" creationId="{00000000-0000-0000-0000-000000000000}"/>
            </ac:spMkLst>
          </pc:spChg>
          <pc:picChg chg="add del mod ord">
            <ac:chgData name="DIOGO" userId="9e0960ff-2bc4-48d9-b356-7d2a4a2be80d" providerId="ADAL" clId="{D00C772B-CD9F-4330-9C45-6E0D1B054972}" dt="2021-04-13T13:08:51.259" v="2536" actId="478"/>
            <ac:picMkLst>
              <pc:docMk/>
              <pc:sldMasterMk cId="2620818988" sldId="2147483678"/>
              <pc:sldLayoutMk cId="3168377968" sldId="2147483680"/>
              <ac:picMk id="3" creationId="{00000000-0000-0000-0000-000000000000}"/>
            </ac:picMkLst>
          </pc:picChg>
          <pc:picChg chg="add del mod">
            <ac:chgData name="DIOGO" userId="9e0960ff-2bc4-48d9-b356-7d2a4a2be80d" providerId="ADAL" clId="{D00C772B-CD9F-4330-9C45-6E0D1B054972}" dt="2021-04-12T22:49:28.260" v="181"/>
            <ac:picMkLst>
              <pc:docMk/>
              <pc:sldMasterMk cId="2620818988" sldId="2147483678"/>
              <pc:sldLayoutMk cId="3168377968" sldId="2147483680"/>
              <ac:picMk id="8" creationId="{67F18546-BA8A-4408-ADF5-9C0AA6AAF981}"/>
            </ac:picMkLst>
          </pc:picChg>
        </pc:sldLayoutChg>
        <pc:sldLayoutChg chg="delSp mod modTransition setBg">
          <pc:chgData name="DIOGO" userId="9e0960ff-2bc4-48d9-b356-7d2a4a2be80d" providerId="ADAL" clId="{D00C772B-CD9F-4330-9C45-6E0D1B054972}" dt="2021-04-13T13:08:52.938" v="2537" actId="478"/>
          <pc:sldLayoutMkLst>
            <pc:docMk/>
            <pc:sldMasterMk cId="2620818988" sldId="2147483678"/>
            <pc:sldLayoutMk cId="2009100460" sldId="2147483681"/>
          </pc:sldLayoutMkLst>
          <pc:picChg chg="del">
            <ac:chgData name="DIOGO" userId="9e0960ff-2bc4-48d9-b356-7d2a4a2be80d" providerId="ADAL" clId="{D00C772B-CD9F-4330-9C45-6E0D1B054972}" dt="2021-04-13T13:08:52.938" v="2537" actId="478"/>
            <ac:picMkLst>
              <pc:docMk/>
              <pc:sldMasterMk cId="2620818988" sldId="2147483678"/>
              <pc:sldLayoutMk cId="2009100460" sldId="2147483681"/>
              <ac:picMk id="9" creationId="{00000000-0000-0000-0000-000000000000}"/>
            </ac:picMkLst>
          </pc:picChg>
        </pc:sldLayoutChg>
        <pc:sldLayoutChg chg="delSp mod modTransition setBg">
          <pc:chgData name="DIOGO" userId="9e0960ff-2bc4-48d9-b356-7d2a4a2be80d" providerId="ADAL" clId="{D00C772B-CD9F-4330-9C45-6E0D1B054972}" dt="2021-04-13T13:08:54.362" v="2538" actId="478"/>
          <pc:sldLayoutMkLst>
            <pc:docMk/>
            <pc:sldMasterMk cId="2620818988" sldId="2147483678"/>
            <pc:sldLayoutMk cId="3661169151" sldId="2147483682"/>
          </pc:sldLayoutMkLst>
          <pc:picChg chg="del">
            <ac:chgData name="DIOGO" userId="9e0960ff-2bc4-48d9-b356-7d2a4a2be80d" providerId="ADAL" clId="{D00C772B-CD9F-4330-9C45-6E0D1B054972}" dt="2021-04-13T13:08:54.362" v="2538" actId="478"/>
            <ac:picMkLst>
              <pc:docMk/>
              <pc:sldMasterMk cId="2620818988" sldId="2147483678"/>
              <pc:sldLayoutMk cId="3661169151" sldId="2147483682"/>
              <ac:picMk id="10" creationId="{00000000-0000-0000-0000-000000000000}"/>
            </ac:picMkLst>
          </pc:picChg>
        </pc:sldLayoutChg>
        <pc:sldLayoutChg chg="delSp mod modTransition setBg">
          <pc:chgData name="DIOGO" userId="9e0960ff-2bc4-48d9-b356-7d2a4a2be80d" providerId="ADAL" clId="{D00C772B-CD9F-4330-9C45-6E0D1B054972}" dt="2021-04-13T13:08:56.211" v="2539" actId="478"/>
          <pc:sldLayoutMkLst>
            <pc:docMk/>
            <pc:sldMasterMk cId="2620818988" sldId="2147483678"/>
            <pc:sldLayoutMk cId="2730716519" sldId="2147483683"/>
          </pc:sldLayoutMkLst>
          <pc:picChg chg="del">
            <ac:chgData name="DIOGO" userId="9e0960ff-2bc4-48d9-b356-7d2a4a2be80d" providerId="ADAL" clId="{D00C772B-CD9F-4330-9C45-6E0D1B054972}" dt="2021-04-13T13:08:56.211" v="2539" actId="478"/>
            <ac:picMkLst>
              <pc:docMk/>
              <pc:sldMasterMk cId="2620818988" sldId="2147483678"/>
              <pc:sldLayoutMk cId="2730716519" sldId="2147483683"/>
              <ac:picMk id="15" creationId="{00000000-0000-0000-0000-000000000000}"/>
            </ac:picMkLst>
          </pc:picChg>
        </pc:sldLayoutChg>
        <pc:sldLayoutChg chg="delSp mod modTransition setBg">
          <pc:chgData name="DIOGO" userId="9e0960ff-2bc4-48d9-b356-7d2a4a2be80d" providerId="ADAL" clId="{D00C772B-CD9F-4330-9C45-6E0D1B054972}" dt="2021-04-13T13:08:58.435" v="2540" actId="478"/>
          <pc:sldLayoutMkLst>
            <pc:docMk/>
            <pc:sldMasterMk cId="2620818988" sldId="2147483678"/>
            <pc:sldLayoutMk cId="2554192027" sldId="2147483684"/>
          </pc:sldLayoutMkLst>
          <pc:picChg chg="del">
            <ac:chgData name="DIOGO" userId="9e0960ff-2bc4-48d9-b356-7d2a4a2be80d" providerId="ADAL" clId="{D00C772B-CD9F-4330-9C45-6E0D1B054972}" dt="2021-04-13T13:08:58.435" v="2540" actId="478"/>
            <ac:picMkLst>
              <pc:docMk/>
              <pc:sldMasterMk cId="2620818988" sldId="2147483678"/>
              <pc:sldLayoutMk cId="2554192027" sldId="2147483684"/>
              <ac:picMk id="8" creationId="{00000000-0000-0000-0000-000000000000}"/>
            </ac:picMkLst>
          </pc:picChg>
        </pc:sldLayoutChg>
        <pc:sldLayoutChg chg="modTransition setBg">
          <pc:chgData name="DIOGO" userId="9e0960ff-2bc4-48d9-b356-7d2a4a2be80d" providerId="ADAL" clId="{D00C772B-CD9F-4330-9C45-6E0D1B054972}" dt="2021-04-13T01:12:49.890" v="1121"/>
          <pc:sldLayoutMkLst>
            <pc:docMk/>
            <pc:sldMasterMk cId="2620818988" sldId="2147483678"/>
            <pc:sldLayoutMk cId="1724021619" sldId="2147483685"/>
          </pc:sldLayoutMkLst>
        </pc:sldLayoutChg>
        <pc:sldLayoutChg chg="modTransition setBg">
          <pc:chgData name="DIOGO" userId="9e0960ff-2bc4-48d9-b356-7d2a4a2be80d" providerId="ADAL" clId="{D00C772B-CD9F-4330-9C45-6E0D1B054972}" dt="2021-04-13T01:12:49.890" v="1121"/>
          <pc:sldLayoutMkLst>
            <pc:docMk/>
            <pc:sldMasterMk cId="2620818988" sldId="2147483678"/>
            <pc:sldLayoutMk cId="833194371" sldId="2147483686"/>
          </pc:sldLayoutMkLst>
        </pc:sldLayoutChg>
        <pc:sldLayoutChg chg="delSp mod modTransition setBg">
          <pc:chgData name="DIOGO" userId="9e0960ff-2bc4-48d9-b356-7d2a4a2be80d" providerId="ADAL" clId="{D00C772B-CD9F-4330-9C45-6E0D1B054972}" dt="2021-04-13T13:08:59.682" v="2541" actId="478"/>
          <pc:sldLayoutMkLst>
            <pc:docMk/>
            <pc:sldMasterMk cId="2620818988" sldId="2147483678"/>
            <pc:sldLayoutMk cId="2840235956" sldId="2147483687"/>
          </pc:sldLayoutMkLst>
          <pc:picChg chg="del">
            <ac:chgData name="DIOGO" userId="9e0960ff-2bc4-48d9-b356-7d2a4a2be80d" providerId="ADAL" clId="{D00C772B-CD9F-4330-9C45-6E0D1B054972}" dt="2021-04-13T13:08:59.682" v="2541" actId="478"/>
            <ac:picMkLst>
              <pc:docMk/>
              <pc:sldMasterMk cId="2620818988" sldId="2147483678"/>
              <pc:sldLayoutMk cId="2840235956" sldId="2147483687"/>
              <ac:picMk id="10" creationId="{00000000-0000-0000-0000-000000000000}"/>
            </ac:picMkLst>
          </pc:picChg>
        </pc:sldLayoutChg>
        <pc:sldLayoutChg chg="delSp mod modTransition setBg">
          <pc:chgData name="DIOGO" userId="9e0960ff-2bc4-48d9-b356-7d2a4a2be80d" providerId="ADAL" clId="{D00C772B-CD9F-4330-9C45-6E0D1B054972}" dt="2021-04-13T13:09:01.203" v="2542" actId="478"/>
          <pc:sldLayoutMkLst>
            <pc:docMk/>
            <pc:sldMasterMk cId="2620818988" sldId="2147483678"/>
            <pc:sldLayoutMk cId="3565103028" sldId="2147483688"/>
          </pc:sldLayoutMkLst>
          <pc:picChg chg="del">
            <ac:chgData name="DIOGO" userId="9e0960ff-2bc4-48d9-b356-7d2a4a2be80d" providerId="ADAL" clId="{D00C772B-CD9F-4330-9C45-6E0D1B054972}" dt="2021-04-13T13:09:01.203" v="2542" actId="478"/>
            <ac:picMkLst>
              <pc:docMk/>
              <pc:sldMasterMk cId="2620818988" sldId="2147483678"/>
              <pc:sldLayoutMk cId="3565103028" sldId="2147483688"/>
              <ac:picMk id="10" creationId="{00000000-0000-0000-0000-000000000000}"/>
            </ac:picMkLst>
          </pc:picChg>
        </pc:sldLayoutChg>
        <pc:sldLayoutChg chg="modTransition setBg">
          <pc:chgData name="DIOGO" userId="9e0960ff-2bc4-48d9-b356-7d2a4a2be80d" providerId="ADAL" clId="{D00C772B-CD9F-4330-9C45-6E0D1B054972}" dt="2021-04-13T01:12:49.890" v="1121"/>
          <pc:sldLayoutMkLst>
            <pc:docMk/>
            <pc:sldMasterMk cId="2620818988" sldId="2147483678"/>
            <pc:sldLayoutMk cId="2496265651" sldId="2147483689"/>
          </pc:sldLayoutMkLst>
        </pc:sldLayoutChg>
        <pc:sldLayoutChg chg="modTransition setBg">
          <pc:chgData name="DIOGO" userId="9e0960ff-2bc4-48d9-b356-7d2a4a2be80d" providerId="ADAL" clId="{D00C772B-CD9F-4330-9C45-6E0D1B054972}" dt="2021-04-13T01:12:49.890" v="1121"/>
          <pc:sldLayoutMkLst>
            <pc:docMk/>
            <pc:sldMasterMk cId="2620818988" sldId="2147483678"/>
            <pc:sldLayoutMk cId="3824142418" sldId="2147483690"/>
          </pc:sldLayoutMkLst>
        </pc:sldLayoutChg>
        <pc:sldLayoutChg chg="delSp mod modTransition setBg">
          <pc:chgData name="DIOGO" userId="9e0960ff-2bc4-48d9-b356-7d2a4a2be80d" providerId="ADAL" clId="{D00C772B-CD9F-4330-9C45-6E0D1B054972}" dt="2021-04-13T13:09:03.370" v="2543" actId="478"/>
          <pc:sldLayoutMkLst>
            <pc:docMk/>
            <pc:sldMasterMk cId="2620818988" sldId="2147483678"/>
            <pc:sldLayoutMk cId="247560305" sldId="2147483691"/>
          </pc:sldLayoutMkLst>
          <pc:picChg chg="del">
            <ac:chgData name="DIOGO" userId="9e0960ff-2bc4-48d9-b356-7d2a4a2be80d" providerId="ADAL" clId="{D00C772B-CD9F-4330-9C45-6E0D1B054972}" dt="2021-04-13T13:09:03.370" v="2543" actId="478"/>
            <ac:picMkLst>
              <pc:docMk/>
              <pc:sldMasterMk cId="2620818988" sldId="2147483678"/>
              <pc:sldLayoutMk cId="247560305" sldId="2147483691"/>
              <ac:picMk id="8" creationId="{00000000-0000-0000-0000-000000000000}"/>
            </ac:picMkLst>
          </pc:picChg>
        </pc:sldLayoutChg>
        <pc:sldLayoutChg chg="delSp mod modTransition setBg">
          <pc:chgData name="DIOGO" userId="9e0960ff-2bc4-48d9-b356-7d2a4a2be80d" providerId="ADAL" clId="{D00C772B-CD9F-4330-9C45-6E0D1B054972}" dt="2021-04-13T13:09:04.595" v="2544" actId="478"/>
          <pc:sldLayoutMkLst>
            <pc:docMk/>
            <pc:sldMasterMk cId="2620818988" sldId="2147483678"/>
            <pc:sldLayoutMk cId="3068696157" sldId="2147483692"/>
          </pc:sldLayoutMkLst>
          <pc:picChg chg="del">
            <ac:chgData name="DIOGO" userId="9e0960ff-2bc4-48d9-b356-7d2a4a2be80d" providerId="ADAL" clId="{D00C772B-CD9F-4330-9C45-6E0D1B054972}" dt="2021-04-13T13:09:04.595" v="2544" actId="478"/>
            <ac:picMkLst>
              <pc:docMk/>
              <pc:sldMasterMk cId="2620818988" sldId="2147483678"/>
              <pc:sldLayoutMk cId="3068696157" sldId="2147483692"/>
              <ac:picMk id="13" creationId="{00000000-0000-0000-0000-000000000000}"/>
            </ac:picMkLst>
          </pc:picChg>
        </pc:sldLayoutChg>
        <pc:sldLayoutChg chg="delSp mod modTransition setBg">
          <pc:chgData name="DIOGO" userId="9e0960ff-2bc4-48d9-b356-7d2a4a2be80d" providerId="ADAL" clId="{D00C772B-CD9F-4330-9C45-6E0D1B054972}" dt="2021-04-13T13:09:05.716" v="2545" actId="478"/>
          <pc:sldLayoutMkLst>
            <pc:docMk/>
            <pc:sldMasterMk cId="2620818988" sldId="2147483678"/>
            <pc:sldLayoutMk cId="490826186" sldId="2147483693"/>
          </pc:sldLayoutMkLst>
          <pc:picChg chg="del">
            <ac:chgData name="DIOGO" userId="9e0960ff-2bc4-48d9-b356-7d2a4a2be80d" providerId="ADAL" clId="{D00C772B-CD9F-4330-9C45-6E0D1B054972}" dt="2021-04-13T13:09:05.716" v="2545" actId="478"/>
            <ac:picMkLst>
              <pc:docMk/>
              <pc:sldMasterMk cId="2620818988" sldId="2147483678"/>
              <pc:sldLayoutMk cId="490826186" sldId="2147483693"/>
              <ac:picMk id="16" creationId="{00000000-0000-0000-0000-000000000000}"/>
            </ac:picMkLst>
          </pc:picChg>
        </pc:sldLayoutChg>
        <pc:sldLayoutChg chg="delSp mod modTransition setBg">
          <pc:chgData name="DIOGO" userId="9e0960ff-2bc4-48d9-b356-7d2a4a2be80d" providerId="ADAL" clId="{D00C772B-CD9F-4330-9C45-6E0D1B054972}" dt="2021-04-13T13:09:07.594" v="2546" actId="478"/>
          <pc:sldLayoutMkLst>
            <pc:docMk/>
            <pc:sldMasterMk cId="2620818988" sldId="2147483678"/>
            <pc:sldLayoutMk cId="787521425" sldId="2147483694"/>
          </pc:sldLayoutMkLst>
          <pc:picChg chg="del">
            <ac:chgData name="DIOGO" userId="9e0960ff-2bc4-48d9-b356-7d2a4a2be80d" providerId="ADAL" clId="{D00C772B-CD9F-4330-9C45-6E0D1B054972}" dt="2021-04-13T13:09:07.594" v="2546" actId="478"/>
            <ac:picMkLst>
              <pc:docMk/>
              <pc:sldMasterMk cId="2620818988" sldId="2147483678"/>
              <pc:sldLayoutMk cId="787521425" sldId="2147483694"/>
              <ac:picMk id="8" creationId="{00000000-0000-0000-0000-000000000000}"/>
            </ac:picMkLst>
          </pc:picChg>
        </pc:sldLayoutChg>
        <pc:sldLayoutChg chg="delSp mod modTransition setBg">
          <pc:chgData name="DIOGO" userId="9e0960ff-2bc4-48d9-b356-7d2a4a2be80d" providerId="ADAL" clId="{D00C772B-CD9F-4330-9C45-6E0D1B054972}" dt="2021-04-13T13:09:10.146" v="2547" actId="478"/>
          <pc:sldLayoutMkLst>
            <pc:docMk/>
            <pc:sldMasterMk cId="2620818988" sldId="2147483678"/>
            <pc:sldLayoutMk cId="2216513184" sldId="2147483695"/>
          </pc:sldLayoutMkLst>
          <pc:picChg chg="del">
            <ac:chgData name="DIOGO" userId="9e0960ff-2bc4-48d9-b356-7d2a4a2be80d" providerId="ADAL" clId="{D00C772B-CD9F-4330-9C45-6E0D1B054972}" dt="2021-04-13T13:09:10.146" v="2547" actId="478"/>
            <ac:picMkLst>
              <pc:docMk/>
              <pc:sldMasterMk cId="2620818988" sldId="2147483678"/>
              <pc:sldLayoutMk cId="2216513184" sldId="2147483695"/>
              <ac:picMk id="9" creationId="{00000000-0000-0000-0000-000000000000}"/>
            </ac:picMkLst>
          </pc:pic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02FC98-9FC8-40B8-8982-D55B18C164F5}" type="doc">
      <dgm:prSet loTypeId="urn:microsoft.com/office/officeart/2005/8/layout/vProcess5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pt-PT"/>
        </a:p>
      </dgm:t>
    </dgm:pt>
    <dgm:pt modelId="{78270EA8-1BAF-4A0D-AD8A-3FA584770E01}">
      <dgm:prSet phldrT="[Text]" custT="1"/>
      <dgm:spPr/>
      <dgm:t>
        <a:bodyPr/>
        <a:lstStyle/>
        <a:p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Pesquisa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para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preparação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modelação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do software a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desenvolver</a:t>
          </a:r>
          <a:endParaRPr lang="pt-PT" sz="2400" kern="1200" cap="none" baseline="0" dirty="0">
            <a:solidFill>
              <a:schemeClr val="tx1"/>
            </a:solidFill>
            <a:effectLst>
              <a:outerShdw blurRad="12700" dist="63500" dir="2700000" algn="tl" rotWithShape="0">
                <a:prstClr val="black">
                  <a:alpha val="75000"/>
                </a:prstClr>
              </a:outerShdw>
            </a:effectLst>
            <a:latin typeface="+mj-lt"/>
            <a:ea typeface="+mj-ea"/>
            <a:cs typeface="+mj-cs"/>
          </a:endParaRPr>
        </a:p>
      </dgm:t>
    </dgm:pt>
    <dgm:pt modelId="{58FCBF1F-1568-4389-9AE1-AFCE954547D4}" type="parTrans" cxnId="{3E60AE01-D7AF-41D7-AA25-1EB8D0994F64}">
      <dgm:prSet/>
      <dgm:spPr/>
      <dgm:t>
        <a:bodyPr/>
        <a:lstStyle/>
        <a:p>
          <a:endParaRPr lang="pt-PT"/>
        </a:p>
      </dgm:t>
    </dgm:pt>
    <dgm:pt modelId="{ABD49A32-4497-4B35-B04B-BAFBA0D952E8}" type="sibTrans" cxnId="{3E60AE01-D7AF-41D7-AA25-1EB8D0994F64}">
      <dgm:prSet/>
      <dgm:spPr/>
      <dgm:t>
        <a:bodyPr/>
        <a:lstStyle/>
        <a:p>
          <a:endParaRPr lang="pt-PT"/>
        </a:p>
      </dgm:t>
    </dgm:pt>
    <dgm:pt modelId="{0D51AF46-8040-4F68-BEA1-EA5F2FEFB54D}">
      <dgm:prSet phldrT="[Text]" custT="1"/>
      <dgm:spPr/>
      <dgm:t>
        <a:bodyPr/>
        <a:lstStyle/>
        <a:p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Configuração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armazenamento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dos dados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numa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base de dados</a:t>
          </a:r>
          <a:endParaRPr lang="pt-PT" sz="2400" kern="1200" cap="none" baseline="0" dirty="0">
            <a:solidFill>
              <a:schemeClr val="tx1"/>
            </a:solidFill>
            <a:effectLst>
              <a:outerShdw blurRad="12700" dist="63500" dir="2700000" algn="tl" rotWithShape="0">
                <a:prstClr val="black">
                  <a:alpha val="75000"/>
                </a:prstClr>
              </a:outerShdw>
            </a:effectLst>
            <a:latin typeface="+mj-lt"/>
            <a:ea typeface="+mj-ea"/>
            <a:cs typeface="+mj-cs"/>
          </a:endParaRPr>
        </a:p>
      </dgm:t>
    </dgm:pt>
    <dgm:pt modelId="{DA85DC96-1C2B-474B-8B1D-AD62C9568977}" type="parTrans" cxnId="{A58B88C8-FC4A-4D89-B39B-C4EF5276568F}">
      <dgm:prSet/>
      <dgm:spPr/>
      <dgm:t>
        <a:bodyPr/>
        <a:lstStyle/>
        <a:p>
          <a:endParaRPr lang="pt-PT"/>
        </a:p>
      </dgm:t>
    </dgm:pt>
    <dgm:pt modelId="{9E1D0C57-B5D5-4D4C-8139-2CEDD01B842C}" type="sibTrans" cxnId="{A58B88C8-FC4A-4D89-B39B-C4EF5276568F}">
      <dgm:prSet/>
      <dgm:spPr/>
      <dgm:t>
        <a:bodyPr/>
        <a:lstStyle/>
        <a:p>
          <a:endParaRPr lang="pt-PT"/>
        </a:p>
      </dgm:t>
    </dgm:pt>
    <dgm:pt modelId="{4A8CB15D-EB70-4549-BC77-75D56BB57F7A}">
      <dgm:prSet phldrT="[Text]" custT="1"/>
      <dgm:spPr/>
      <dgm:t>
        <a:bodyPr/>
        <a:lstStyle/>
        <a:p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Processamento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cálculo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de dados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auxiliares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(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incluindo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previsão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)</a:t>
          </a:r>
          <a:endParaRPr lang="pt-PT" sz="2400" kern="1200" cap="none" baseline="0" dirty="0">
            <a:solidFill>
              <a:schemeClr val="tx1"/>
            </a:solidFill>
            <a:effectLst>
              <a:outerShdw blurRad="12700" dist="63500" dir="2700000" algn="tl" rotWithShape="0">
                <a:prstClr val="black">
                  <a:alpha val="75000"/>
                </a:prstClr>
              </a:outerShdw>
            </a:effectLst>
            <a:latin typeface="+mj-lt"/>
            <a:ea typeface="+mj-ea"/>
            <a:cs typeface="+mj-cs"/>
          </a:endParaRPr>
        </a:p>
      </dgm:t>
    </dgm:pt>
    <dgm:pt modelId="{8932C56C-2665-4559-8467-A26330C3E040}" type="parTrans" cxnId="{2A2B1056-48B4-4D03-9B00-12F803ECEBBD}">
      <dgm:prSet/>
      <dgm:spPr/>
      <dgm:t>
        <a:bodyPr/>
        <a:lstStyle/>
        <a:p>
          <a:endParaRPr lang="pt-PT"/>
        </a:p>
      </dgm:t>
    </dgm:pt>
    <dgm:pt modelId="{E7BB28C7-333B-4963-B98C-A68C3585F6C7}" type="sibTrans" cxnId="{2A2B1056-48B4-4D03-9B00-12F803ECEBBD}">
      <dgm:prSet/>
      <dgm:spPr/>
      <dgm:t>
        <a:bodyPr/>
        <a:lstStyle/>
        <a:p>
          <a:endParaRPr lang="pt-PT"/>
        </a:p>
      </dgm:t>
    </dgm:pt>
    <dgm:pt modelId="{C02E7C31-FF88-4032-BCA4-D356B26EA92B}">
      <dgm:prSet phldrT="[Text]" custT="1"/>
      <dgm:spPr/>
      <dgm:t>
        <a:bodyPr/>
        <a:lstStyle/>
        <a:p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Desenvolvimento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uma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API de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acesso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aos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dados 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controlo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da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estação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(HTTP GET)</a:t>
          </a:r>
          <a:endParaRPr lang="pt-PT" sz="2400" kern="1200" cap="none" baseline="0" dirty="0">
            <a:solidFill>
              <a:schemeClr val="tx1"/>
            </a:solidFill>
            <a:effectLst>
              <a:outerShdw blurRad="12700" dist="63500" dir="2700000" algn="tl" rotWithShape="0">
                <a:prstClr val="black">
                  <a:alpha val="75000"/>
                </a:prstClr>
              </a:outerShdw>
            </a:effectLst>
            <a:latin typeface="+mj-lt"/>
            <a:ea typeface="+mj-ea"/>
            <a:cs typeface="+mj-cs"/>
          </a:endParaRPr>
        </a:p>
      </dgm:t>
    </dgm:pt>
    <dgm:pt modelId="{EC28F452-BF26-41A5-BDEB-41754A42AD8B}" type="parTrans" cxnId="{867AFAA1-424A-442B-B7A5-F91FD96E6461}">
      <dgm:prSet/>
      <dgm:spPr/>
      <dgm:t>
        <a:bodyPr/>
        <a:lstStyle/>
        <a:p>
          <a:endParaRPr lang="pt-PT"/>
        </a:p>
      </dgm:t>
    </dgm:pt>
    <dgm:pt modelId="{1BE676D4-5C45-4E83-858F-13898810D699}" type="sibTrans" cxnId="{867AFAA1-424A-442B-B7A5-F91FD96E6461}">
      <dgm:prSet/>
      <dgm:spPr/>
      <dgm:t>
        <a:bodyPr/>
        <a:lstStyle/>
        <a:p>
          <a:endParaRPr lang="pt-PT"/>
        </a:p>
      </dgm:t>
    </dgm:pt>
    <dgm:pt modelId="{78A9B614-081C-4784-8393-D88109CB50AF}">
      <dgm:prSet phldrT="[Text]" custT="1"/>
      <dgm:spPr/>
      <dgm:t>
        <a:bodyPr/>
        <a:lstStyle/>
        <a:p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Standardização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do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envio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de dados via MQTT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pelo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ESP32 (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MicroPython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) 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receção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de dados via MQTT, HTTP POST</a:t>
          </a:r>
        </a:p>
      </dgm:t>
    </dgm:pt>
    <dgm:pt modelId="{2FBA6159-1CDF-47E8-951C-A755E1BF3799}" type="parTrans" cxnId="{814313BB-E47D-4B3C-BB60-B2905A2F5156}">
      <dgm:prSet/>
      <dgm:spPr/>
      <dgm:t>
        <a:bodyPr/>
        <a:lstStyle/>
        <a:p>
          <a:endParaRPr lang="pt-PT"/>
        </a:p>
      </dgm:t>
    </dgm:pt>
    <dgm:pt modelId="{FC0C0AE9-B9DA-4B6F-86BF-739A40252612}" type="sibTrans" cxnId="{814313BB-E47D-4B3C-BB60-B2905A2F5156}">
      <dgm:prSet/>
      <dgm:spPr/>
      <dgm:t>
        <a:bodyPr/>
        <a:lstStyle/>
        <a:p>
          <a:endParaRPr lang="pt-PT"/>
        </a:p>
      </dgm:t>
    </dgm:pt>
    <dgm:pt modelId="{571BB9D9-5F1E-46C1-B1D8-72391EFCD101}" type="pres">
      <dgm:prSet presAssocID="{B602FC98-9FC8-40B8-8982-D55B18C164F5}" presName="outerComposite" presStyleCnt="0">
        <dgm:presLayoutVars>
          <dgm:chMax val="5"/>
          <dgm:dir/>
          <dgm:resizeHandles val="exact"/>
        </dgm:presLayoutVars>
      </dgm:prSet>
      <dgm:spPr/>
    </dgm:pt>
    <dgm:pt modelId="{5734376C-4688-449D-84DC-E52202BE04F0}" type="pres">
      <dgm:prSet presAssocID="{B602FC98-9FC8-40B8-8982-D55B18C164F5}" presName="dummyMaxCanvas" presStyleCnt="0">
        <dgm:presLayoutVars/>
      </dgm:prSet>
      <dgm:spPr/>
    </dgm:pt>
    <dgm:pt modelId="{6FD6E109-9D5B-4E97-9CD1-C4E0FB15DC3D}" type="pres">
      <dgm:prSet presAssocID="{B602FC98-9FC8-40B8-8982-D55B18C164F5}" presName="FiveNodes_1" presStyleLbl="node1" presStyleIdx="0" presStyleCnt="5">
        <dgm:presLayoutVars>
          <dgm:bulletEnabled val="1"/>
        </dgm:presLayoutVars>
      </dgm:prSet>
      <dgm:spPr/>
    </dgm:pt>
    <dgm:pt modelId="{77D9FE5F-13C9-4239-A702-68574E66E058}" type="pres">
      <dgm:prSet presAssocID="{B602FC98-9FC8-40B8-8982-D55B18C164F5}" presName="FiveNodes_2" presStyleLbl="node1" presStyleIdx="1" presStyleCnt="5" custScaleY="112803">
        <dgm:presLayoutVars>
          <dgm:bulletEnabled val="1"/>
        </dgm:presLayoutVars>
      </dgm:prSet>
      <dgm:spPr/>
    </dgm:pt>
    <dgm:pt modelId="{75E087BC-D53D-48A3-B66B-8377AC201D84}" type="pres">
      <dgm:prSet presAssocID="{B602FC98-9FC8-40B8-8982-D55B18C164F5}" presName="FiveNodes_3" presStyleLbl="node1" presStyleIdx="2" presStyleCnt="5">
        <dgm:presLayoutVars>
          <dgm:bulletEnabled val="1"/>
        </dgm:presLayoutVars>
      </dgm:prSet>
      <dgm:spPr/>
    </dgm:pt>
    <dgm:pt modelId="{8320923F-4BBA-445F-A70F-9155555A7137}" type="pres">
      <dgm:prSet presAssocID="{B602FC98-9FC8-40B8-8982-D55B18C164F5}" presName="FiveNodes_4" presStyleLbl="node1" presStyleIdx="3" presStyleCnt="5">
        <dgm:presLayoutVars>
          <dgm:bulletEnabled val="1"/>
        </dgm:presLayoutVars>
      </dgm:prSet>
      <dgm:spPr/>
    </dgm:pt>
    <dgm:pt modelId="{F296C912-F2E8-4F0F-A1D5-37DD81976F29}" type="pres">
      <dgm:prSet presAssocID="{B602FC98-9FC8-40B8-8982-D55B18C164F5}" presName="FiveNodes_5" presStyleLbl="node1" presStyleIdx="4" presStyleCnt="5">
        <dgm:presLayoutVars>
          <dgm:bulletEnabled val="1"/>
        </dgm:presLayoutVars>
      </dgm:prSet>
      <dgm:spPr/>
    </dgm:pt>
    <dgm:pt modelId="{ECEB9226-5CF5-4373-95FB-B9639E493655}" type="pres">
      <dgm:prSet presAssocID="{B602FC98-9FC8-40B8-8982-D55B18C164F5}" presName="FiveConn_1-2" presStyleLbl="fgAccFollowNode1" presStyleIdx="0" presStyleCnt="4">
        <dgm:presLayoutVars>
          <dgm:bulletEnabled val="1"/>
        </dgm:presLayoutVars>
      </dgm:prSet>
      <dgm:spPr/>
    </dgm:pt>
    <dgm:pt modelId="{43A14C43-272F-4B2D-ACB0-63FBCE371E21}" type="pres">
      <dgm:prSet presAssocID="{B602FC98-9FC8-40B8-8982-D55B18C164F5}" presName="FiveConn_2-3" presStyleLbl="fgAccFollowNode1" presStyleIdx="1" presStyleCnt="4">
        <dgm:presLayoutVars>
          <dgm:bulletEnabled val="1"/>
        </dgm:presLayoutVars>
      </dgm:prSet>
      <dgm:spPr/>
    </dgm:pt>
    <dgm:pt modelId="{E146471B-6EF3-4DF7-916D-2171958DAF3E}" type="pres">
      <dgm:prSet presAssocID="{B602FC98-9FC8-40B8-8982-D55B18C164F5}" presName="FiveConn_3-4" presStyleLbl="fgAccFollowNode1" presStyleIdx="2" presStyleCnt="4">
        <dgm:presLayoutVars>
          <dgm:bulletEnabled val="1"/>
        </dgm:presLayoutVars>
      </dgm:prSet>
      <dgm:spPr/>
    </dgm:pt>
    <dgm:pt modelId="{3A45C01A-39FA-47F0-B69A-382997E02C67}" type="pres">
      <dgm:prSet presAssocID="{B602FC98-9FC8-40B8-8982-D55B18C164F5}" presName="FiveConn_4-5" presStyleLbl="fgAccFollowNode1" presStyleIdx="3" presStyleCnt="4">
        <dgm:presLayoutVars>
          <dgm:bulletEnabled val="1"/>
        </dgm:presLayoutVars>
      </dgm:prSet>
      <dgm:spPr/>
    </dgm:pt>
    <dgm:pt modelId="{37CE2557-3CD1-4366-B211-C46FE453E7C7}" type="pres">
      <dgm:prSet presAssocID="{B602FC98-9FC8-40B8-8982-D55B18C164F5}" presName="FiveNodes_1_text" presStyleLbl="node1" presStyleIdx="4" presStyleCnt="5">
        <dgm:presLayoutVars>
          <dgm:bulletEnabled val="1"/>
        </dgm:presLayoutVars>
      </dgm:prSet>
      <dgm:spPr/>
    </dgm:pt>
    <dgm:pt modelId="{669D9D18-6E75-4348-99AE-2D0B3F4C6513}" type="pres">
      <dgm:prSet presAssocID="{B602FC98-9FC8-40B8-8982-D55B18C164F5}" presName="FiveNodes_2_text" presStyleLbl="node1" presStyleIdx="4" presStyleCnt="5">
        <dgm:presLayoutVars>
          <dgm:bulletEnabled val="1"/>
        </dgm:presLayoutVars>
      </dgm:prSet>
      <dgm:spPr/>
    </dgm:pt>
    <dgm:pt modelId="{E2996FC7-31AF-4B64-A90F-88B776313791}" type="pres">
      <dgm:prSet presAssocID="{B602FC98-9FC8-40B8-8982-D55B18C164F5}" presName="FiveNodes_3_text" presStyleLbl="node1" presStyleIdx="4" presStyleCnt="5">
        <dgm:presLayoutVars>
          <dgm:bulletEnabled val="1"/>
        </dgm:presLayoutVars>
      </dgm:prSet>
      <dgm:spPr/>
    </dgm:pt>
    <dgm:pt modelId="{B1A4E29A-A2A9-4BEE-B789-7CEB018494D2}" type="pres">
      <dgm:prSet presAssocID="{B602FC98-9FC8-40B8-8982-D55B18C164F5}" presName="FiveNodes_4_text" presStyleLbl="node1" presStyleIdx="4" presStyleCnt="5">
        <dgm:presLayoutVars>
          <dgm:bulletEnabled val="1"/>
        </dgm:presLayoutVars>
      </dgm:prSet>
      <dgm:spPr/>
    </dgm:pt>
    <dgm:pt modelId="{24AB0CF3-B5FB-434A-B9BC-BEA4136CE418}" type="pres">
      <dgm:prSet presAssocID="{B602FC98-9FC8-40B8-8982-D55B18C164F5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3E60AE01-D7AF-41D7-AA25-1EB8D0994F64}" srcId="{B602FC98-9FC8-40B8-8982-D55B18C164F5}" destId="{78270EA8-1BAF-4A0D-AD8A-3FA584770E01}" srcOrd="0" destOrd="0" parTransId="{58FCBF1F-1568-4389-9AE1-AFCE954547D4}" sibTransId="{ABD49A32-4497-4B35-B04B-BAFBA0D952E8}"/>
    <dgm:cxn modelId="{A9B6FC07-C184-4B5D-9FB6-5B1E78FDF4D1}" type="presOf" srcId="{FC0C0AE9-B9DA-4B6F-86BF-739A40252612}" destId="{43A14C43-272F-4B2D-ACB0-63FBCE371E21}" srcOrd="0" destOrd="0" presId="urn:microsoft.com/office/officeart/2005/8/layout/vProcess5"/>
    <dgm:cxn modelId="{3DC9742C-12B2-4AFE-B89D-F23859DBD80B}" type="presOf" srcId="{78270EA8-1BAF-4A0D-AD8A-3FA584770E01}" destId="{6FD6E109-9D5B-4E97-9CD1-C4E0FB15DC3D}" srcOrd="0" destOrd="0" presId="urn:microsoft.com/office/officeart/2005/8/layout/vProcess5"/>
    <dgm:cxn modelId="{73E4DC35-2C18-4B87-949A-732EC99FDDED}" type="presOf" srcId="{78270EA8-1BAF-4A0D-AD8A-3FA584770E01}" destId="{37CE2557-3CD1-4366-B211-C46FE453E7C7}" srcOrd="1" destOrd="0" presId="urn:microsoft.com/office/officeart/2005/8/layout/vProcess5"/>
    <dgm:cxn modelId="{575ADB3B-4193-4330-B103-D20D0D2EA4D1}" type="presOf" srcId="{C02E7C31-FF88-4032-BCA4-D356B26EA92B}" destId="{24AB0CF3-B5FB-434A-B9BC-BEA4136CE418}" srcOrd="1" destOrd="0" presId="urn:microsoft.com/office/officeart/2005/8/layout/vProcess5"/>
    <dgm:cxn modelId="{6FC90F66-EF3D-4265-9DD5-B09A098FEFC4}" type="presOf" srcId="{4A8CB15D-EB70-4549-BC77-75D56BB57F7A}" destId="{8320923F-4BBA-445F-A70F-9155555A7137}" srcOrd="0" destOrd="0" presId="urn:microsoft.com/office/officeart/2005/8/layout/vProcess5"/>
    <dgm:cxn modelId="{94ED9566-B1FB-469D-8AC2-A0320E196508}" type="presOf" srcId="{E7BB28C7-333B-4963-B98C-A68C3585F6C7}" destId="{3A45C01A-39FA-47F0-B69A-382997E02C67}" srcOrd="0" destOrd="0" presId="urn:microsoft.com/office/officeart/2005/8/layout/vProcess5"/>
    <dgm:cxn modelId="{33292F50-2FF8-4D27-85E7-0B95DBF0A0ED}" type="presOf" srcId="{ABD49A32-4497-4B35-B04B-BAFBA0D952E8}" destId="{ECEB9226-5CF5-4373-95FB-B9639E493655}" srcOrd="0" destOrd="0" presId="urn:microsoft.com/office/officeart/2005/8/layout/vProcess5"/>
    <dgm:cxn modelId="{2A2B1056-48B4-4D03-9B00-12F803ECEBBD}" srcId="{B602FC98-9FC8-40B8-8982-D55B18C164F5}" destId="{4A8CB15D-EB70-4549-BC77-75D56BB57F7A}" srcOrd="3" destOrd="0" parTransId="{8932C56C-2665-4559-8467-A26330C3E040}" sibTransId="{E7BB28C7-333B-4963-B98C-A68C3585F6C7}"/>
    <dgm:cxn modelId="{74F4D79F-3151-4D1C-84A9-57C00D4BB497}" type="presOf" srcId="{78A9B614-081C-4784-8393-D88109CB50AF}" destId="{77D9FE5F-13C9-4239-A702-68574E66E058}" srcOrd="0" destOrd="0" presId="urn:microsoft.com/office/officeart/2005/8/layout/vProcess5"/>
    <dgm:cxn modelId="{867AFAA1-424A-442B-B7A5-F91FD96E6461}" srcId="{B602FC98-9FC8-40B8-8982-D55B18C164F5}" destId="{C02E7C31-FF88-4032-BCA4-D356B26EA92B}" srcOrd="4" destOrd="0" parTransId="{EC28F452-BF26-41A5-BDEB-41754A42AD8B}" sibTransId="{1BE676D4-5C45-4E83-858F-13898810D699}"/>
    <dgm:cxn modelId="{E9E345A8-BDD8-491E-84F6-2DC829F2D5CD}" type="presOf" srcId="{C02E7C31-FF88-4032-BCA4-D356B26EA92B}" destId="{F296C912-F2E8-4F0F-A1D5-37DD81976F29}" srcOrd="0" destOrd="0" presId="urn:microsoft.com/office/officeart/2005/8/layout/vProcess5"/>
    <dgm:cxn modelId="{2A8554AD-5A11-4510-913B-32C331DC5C7A}" type="presOf" srcId="{9E1D0C57-B5D5-4D4C-8139-2CEDD01B842C}" destId="{E146471B-6EF3-4DF7-916D-2171958DAF3E}" srcOrd="0" destOrd="0" presId="urn:microsoft.com/office/officeart/2005/8/layout/vProcess5"/>
    <dgm:cxn modelId="{4D58FBB3-88B7-46F0-B518-2C0F6173AA2F}" type="presOf" srcId="{B602FC98-9FC8-40B8-8982-D55B18C164F5}" destId="{571BB9D9-5F1E-46C1-B1D8-72391EFCD101}" srcOrd="0" destOrd="0" presId="urn:microsoft.com/office/officeart/2005/8/layout/vProcess5"/>
    <dgm:cxn modelId="{814313BB-E47D-4B3C-BB60-B2905A2F5156}" srcId="{B602FC98-9FC8-40B8-8982-D55B18C164F5}" destId="{78A9B614-081C-4784-8393-D88109CB50AF}" srcOrd="1" destOrd="0" parTransId="{2FBA6159-1CDF-47E8-951C-A755E1BF3799}" sibTransId="{FC0C0AE9-B9DA-4B6F-86BF-739A40252612}"/>
    <dgm:cxn modelId="{79C634BE-47CA-4FFF-8458-DFF947ADDCAF}" type="presOf" srcId="{78A9B614-081C-4784-8393-D88109CB50AF}" destId="{669D9D18-6E75-4348-99AE-2D0B3F4C6513}" srcOrd="1" destOrd="0" presId="urn:microsoft.com/office/officeart/2005/8/layout/vProcess5"/>
    <dgm:cxn modelId="{A58B88C8-FC4A-4D89-B39B-C4EF5276568F}" srcId="{B602FC98-9FC8-40B8-8982-D55B18C164F5}" destId="{0D51AF46-8040-4F68-BEA1-EA5F2FEFB54D}" srcOrd="2" destOrd="0" parTransId="{DA85DC96-1C2B-474B-8B1D-AD62C9568977}" sibTransId="{9E1D0C57-B5D5-4D4C-8139-2CEDD01B842C}"/>
    <dgm:cxn modelId="{0147E2CF-D394-433C-8A32-4EBF4E152361}" type="presOf" srcId="{0D51AF46-8040-4F68-BEA1-EA5F2FEFB54D}" destId="{E2996FC7-31AF-4B64-A90F-88B776313791}" srcOrd="1" destOrd="0" presId="urn:microsoft.com/office/officeart/2005/8/layout/vProcess5"/>
    <dgm:cxn modelId="{8B2FEACF-35C9-4ADC-9735-0C3599350AFB}" type="presOf" srcId="{4A8CB15D-EB70-4549-BC77-75D56BB57F7A}" destId="{B1A4E29A-A2A9-4BEE-B789-7CEB018494D2}" srcOrd="1" destOrd="0" presId="urn:microsoft.com/office/officeart/2005/8/layout/vProcess5"/>
    <dgm:cxn modelId="{3C67CED4-FD3D-403E-ACF7-DAD060181DC0}" type="presOf" srcId="{0D51AF46-8040-4F68-BEA1-EA5F2FEFB54D}" destId="{75E087BC-D53D-48A3-B66B-8377AC201D84}" srcOrd="0" destOrd="0" presId="urn:microsoft.com/office/officeart/2005/8/layout/vProcess5"/>
    <dgm:cxn modelId="{A781F0A5-8665-4B29-AB3F-F60D0F2F7072}" type="presParOf" srcId="{571BB9D9-5F1E-46C1-B1D8-72391EFCD101}" destId="{5734376C-4688-449D-84DC-E52202BE04F0}" srcOrd="0" destOrd="0" presId="urn:microsoft.com/office/officeart/2005/8/layout/vProcess5"/>
    <dgm:cxn modelId="{E9A5E771-9414-49FC-8167-C4920DFA7B78}" type="presParOf" srcId="{571BB9D9-5F1E-46C1-B1D8-72391EFCD101}" destId="{6FD6E109-9D5B-4E97-9CD1-C4E0FB15DC3D}" srcOrd="1" destOrd="0" presId="urn:microsoft.com/office/officeart/2005/8/layout/vProcess5"/>
    <dgm:cxn modelId="{B528A291-C083-47AF-969C-8FEA84902B6C}" type="presParOf" srcId="{571BB9D9-5F1E-46C1-B1D8-72391EFCD101}" destId="{77D9FE5F-13C9-4239-A702-68574E66E058}" srcOrd="2" destOrd="0" presId="urn:microsoft.com/office/officeart/2005/8/layout/vProcess5"/>
    <dgm:cxn modelId="{8F181276-D0B0-4A44-863A-FE606D672279}" type="presParOf" srcId="{571BB9D9-5F1E-46C1-B1D8-72391EFCD101}" destId="{75E087BC-D53D-48A3-B66B-8377AC201D84}" srcOrd="3" destOrd="0" presId="urn:microsoft.com/office/officeart/2005/8/layout/vProcess5"/>
    <dgm:cxn modelId="{2C34AE21-8ACC-4B82-82CF-24FB1611B91A}" type="presParOf" srcId="{571BB9D9-5F1E-46C1-B1D8-72391EFCD101}" destId="{8320923F-4BBA-445F-A70F-9155555A7137}" srcOrd="4" destOrd="0" presId="urn:microsoft.com/office/officeart/2005/8/layout/vProcess5"/>
    <dgm:cxn modelId="{74680500-694D-44AE-BED8-FEA6979AC801}" type="presParOf" srcId="{571BB9D9-5F1E-46C1-B1D8-72391EFCD101}" destId="{F296C912-F2E8-4F0F-A1D5-37DD81976F29}" srcOrd="5" destOrd="0" presId="urn:microsoft.com/office/officeart/2005/8/layout/vProcess5"/>
    <dgm:cxn modelId="{96D33562-4693-4C27-900F-12C74660F1BB}" type="presParOf" srcId="{571BB9D9-5F1E-46C1-B1D8-72391EFCD101}" destId="{ECEB9226-5CF5-4373-95FB-B9639E493655}" srcOrd="6" destOrd="0" presId="urn:microsoft.com/office/officeart/2005/8/layout/vProcess5"/>
    <dgm:cxn modelId="{30FEC147-CD19-431F-905A-95F2A9220E62}" type="presParOf" srcId="{571BB9D9-5F1E-46C1-B1D8-72391EFCD101}" destId="{43A14C43-272F-4B2D-ACB0-63FBCE371E21}" srcOrd="7" destOrd="0" presId="urn:microsoft.com/office/officeart/2005/8/layout/vProcess5"/>
    <dgm:cxn modelId="{503A1C92-BC7A-48FB-90A8-4E9144CDB826}" type="presParOf" srcId="{571BB9D9-5F1E-46C1-B1D8-72391EFCD101}" destId="{E146471B-6EF3-4DF7-916D-2171958DAF3E}" srcOrd="8" destOrd="0" presId="urn:microsoft.com/office/officeart/2005/8/layout/vProcess5"/>
    <dgm:cxn modelId="{DC613EB8-810B-49EC-96A0-54AB16999F0B}" type="presParOf" srcId="{571BB9D9-5F1E-46C1-B1D8-72391EFCD101}" destId="{3A45C01A-39FA-47F0-B69A-382997E02C67}" srcOrd="9" destOrd="0" presId="urn:microsoft.com/office/officeart/2005/8/layout/vProcess5"/>
    <dgm:cxn modelId="{CFD20C60-F5A8-4B2A-AA76-C1FBF72BE6B9}" type="presParOf" srcId="{571BB9D9-5F1E-46C1-B1D8-72391EFCD101}" destId="{37CE2557-3CD1-4366-B211-C46FE453E7C7}" srcOrd="10" destOrd="0" presId="urn:microsoft.com/office/officeart/2005/8/layout/vProcess5"/>
    <dgm:cxn modelId="{2AC7F90C-A9F8-4B55-9DBE-5A24DB4CAE7E}" type="presParOf" srcId="{571BB9D9-5F1E-46C1-B1D8-72391EFCD101}" destId="{669D9D18-6E75-4348-99AE-2D0B3F4C6513}" srcOrd="11" destOrd="0" presId="urn:microsoft.com/office/officeart/2005/8/layout/vProcess5"/>
    <dgm:cxn modelId="{1C68453A-F22B-42D2-8F65-645DCD0DA4E7}" type="presParOf" srcId="{571BB9D9-5F1E-46C1-B1D8-72391EFCD101}" destId="{E2996FC7-31AF-4B64-A90F-88B776313791}" srcOrd="12" destOrd="0" presId="urn:microsoft.com/office/officeart/2005/8/layout/vProcess5"/>
    <dgm:cxn modelId="{88A7B3B4-8988-4BA4-B393-41F189D87C4A}" type="presParOf" srcId="{571BB9D9-5F1E-46C1-B1D8-72391EFCD101}" destId="{B1A4E29A-A2A9-4BEE-B789-7CEB018494D2}" srcOrd="13" destOrd="0" presId="urn:microsoft.com/office/officeart/2005/8/layout/vProcess5"/>
    <dgm:cxn modelId="{7FE04033-5DB9-4977-84D5-E84B96FC0197}" type="presParOf" srcId="{571BB9D9-5F1E-46C1-B1D8-72391EFCD101}" destId="{24AB0CF3-B5FB-434A-B9BC-BEA4136CE418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D6E109-9D5B-4E97-9CD1-C4E0FB15DC3D}">
      <dsp:nvSpPr>
        <dsp:cNvPr id="0" name=""/>
        <dsp:cNvSpPr/>
      </dsp:nvSpPr>
      <dsp:spPr>
        <a:xfrm>
          <a:off x="0" y="0"/>
          <a:ext cx="8859830" cy="96188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Pesquisa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para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preparação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modelação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do software a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desenvolver</a:t>
          </a:r>
          <a:endParaRPr lang="pt-PT" sz="2400" kern="1200" cap="none" baseline="0" dirty="0">
            <a:solidFill>
              <a:schemeClr val="tx1"/>
            </a:solidFill>
            <a:effectLst>
              <a:outerShdw blurRad="12700" dist="63500" dir="2700000" algn="tl" rotWithShape="0">
                <a:prstClr val="black">
                  <a:alpha val="75000"/>
                </a:prstClr>
              </a:outerShdw>
            </a:effectLst>
            <a:latin typeface="+mj-lt"/>
            <a:ea typeface="+mj-ea"/>
            <a:cs typeface="+mj-cs"/>
          </a:endParaRPr>
        </a:p>
      </dsp:txBody>
      <dsp:txXfrm>
        <a:off x="28173" y="28173"/>
        <a:ext cx="7709343" cy="905536"/>
      </dsp:txXfrm>
    </dsp:sp>
    <dsp:sp modelId="{77D9FE5F-13C9-4239-A702-68574E66E058}">
      <dsp:nvSpPr>
        <dsp:cNvPr id="0" name=""/>
        <dsp:cNvSpPr/>
      </dsp:nvSpPr>
      <dsp:spPr>
        <a:xfrm>
          <a:off x="661610" y="1033901"/>
          <a:ext cx="8859830" cy="108503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547320"/>
                <a:satOff val="4979"/>
                <a:lumOff val="1471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2">
                <a:hueOff val="547320"/>
                <a:satOff val="4979"/>
                <a:lumOff val="1471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547320"/>
                <a:satOff val="4979"/>
                <a:lumOff val="1471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Standardização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do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envio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de dados via MQTT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pelo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ESP32 (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MicroPython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) 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receção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de dados via MQTT, HTTP POST</a:t>
          </a:r>
        </a:p>
      </dsp:txBody>
      <dsp:txXfrm>
        <a:off x="693389" y="1065680"/>
        <a:ext cx="7509438" cy="1021473"/>
      </dsp:txXfrm>
    </dsp:sp>
    <dsp:sp modelId="{75E087BC-D53D-48A3-B66B-8377AC201D84}">
      <dsp:nvSpPr>
        <dsp:cNvPr id="0" name=""/>
        <dsp:cNvSpPr/>
      </dsp:nvSpPr>
      <dsp:spPr>
        <a:xfrm>
          <a:off x="1323221" y="2190953"/>
          <a:ext cx="8859830" cy="96188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1094640"/>
                <a:satOff val="9958"/>
                <a:lumOff val="2941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2">
                <a:hueOff val="1094640"/>
                <a:satOff val="9958"/>
                <a:lumOff val="2941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1094640"/>
                <a:satOff val="9958"/>
                <a:lumOff val="2941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Configuração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armazenamento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dos dados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numa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base de dados</a:t>
          </a:r>
          <a:endParaRPr lang="pt-PT" sz="2400" kern="1200" cap="none" baseline="0" dirty="0">
            <a:solidFill>
              <a:schemeClr val="tx1"/>
            </a:solidFill>
            <a:effectLst>
              <a:outerShdw blurRad="12700" dist="63500" dir="2700000" algn="tl" rotWithShape="0">
                <a:prstClr val="black">
                  <a:alpha val="75000"/>
                </a:prstClr>
              </a:outerShdw>
            </a:effectLst>
            <a:latin typeface="+mj-lt"/>
            <a:ea typeface="+mj-ea"/>
            <a:cs typeface="+mj-cs"/>
          </a:endParaRPr>
        </a:p>
      </dsp:txBody>
      <dsp:txXfrm>
        <a:off x="1351394" y="2219126"/>
        <a:ext cx="7516650" cy="905536"/>
      </dsp:txXfrm>
    </dsp:sp>
    <dsp:sp modelId="{8320923F-4BBA-445F-A70F-9155555A7137}">
      <dsp:nvSpPr>
        <dsp:cNvPr id="0" name=""/>
        <dsp:cNvSpPr/>
      </dsp:nvSpPr>
      <dsp:spPr>
        <a:xfrm>
          <a:off x="1984832" y="3286430"/>
          <a:ext cx="8859830" cy="96188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1641960"/>
                <a:satOff val="14937"/>
                <a:lumOff val="4412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2">
                <a:hueOff val="1641960"/>
                <a:satOff val="14937"/>
                <a:lumOff val="4412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1641960"/>
                <a:satOff val="14937"/>
                <a:lumOff val="4412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Processamento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cálculo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de dados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auxiliares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(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incluindo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previsão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)</a:t>
          </a:r>
          <a:endParaRPr lang="pt-PT" sz="2400" kern="1200" cap="none" baseline="0" dirty="0">
            <a:solidFill>
              <a:schemeClr val="tx1"/>
            </a:solidFill>
            <a:effectLst>
              <a:outerShdw blurRad="12700" dist="63500" dir="2700000" algn="tl" rotWithShape="0">
                <a:prstClr val="black">
                  <a:alpha val="75000"/>
                </a:prstClr>
              </a:outerShdw>
            </a:effectLst>
            <a:latin typeface="+mj-lt"/>
            <a:ea typeface="+mj-ea"/>
            <a:cs typeface="+mj-cs"/>
          </a:endParaRPr>
        </a:p>
      </dsp:txBody>
      <dsp:txXfrm>
        <a:off x="2013005" y="3314603"/>
        <a:ext cx="7516650" cy="905536"/>
      </dsp:txXfrm>
    </dsp:sp>
    <dsp:sp modelId="{F296C912-F2E8-4F0F-A1D5-37DD81976F29}">
      <dsp:nvSpPr>
        <dsp:cNvPr id="0" name=""/>
        <dsp:cNvSpPr/>
      </dsp:nvSpPr>
      <dsp:spPr>
        <a:xfrm>
          <a:off x="2646442" y="4381906"/>
          <a:ext cx="8859830" cy="96188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2189280"/>
                <a:satOff val="19916"/>
                <a:lumOff val="5882"/>
                <a:alphaOff val="0"/>
                <a:tint val="94000"/>
                <a:satMod val="100000"/>
                <a:lumMod val="108000"/>
              </a:schemeClr>
            </a:gs>
            <a:gs pos="50000">
              <a:schemeClr val="accent2">
                <a:hueOff val="2189280"/>
                <a:satOff val="19916"/>
                <a:lumOff val="5882"/>
                <a:alphaOff val="0"/>
                <a:tint val="98000"/>
                <a:shade val="100000"/>
                <a:satMod val="100000"/>
                <a:lumMod val="100000"/>
              </a:schemeClr>
            </a:gs>
            <a:gs pos="100000">
              <a:schemeClr val="accent2">
                <a:hueOff val="2189280"/>
                <a:satOff val="19916"/>
                <a:lumOff val="5882"/>
                <a:alphaOff val="0"/>
                <a:shade val="72000"/>
                <a:satMod val="12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2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Desenvolvimento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uma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API de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acesso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aos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dados e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controlo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da </a:t>
          </a:r>
          <a:r>
            <a:rPr lang="en-US" sz="2400" kern="1200" cap="none" baseline="0" dirty="0" err="1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estação</a:t>
          </a:r>
          <a:r>
            <a:rPr lang="en-US" sz="2400" kern="1200" cap="none" baseline="0" dirty="0">
              <a:solidFill>
                <a:schemeClr val="tx1"/>
              </a:solidFill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  <a:latin typeface="+mj-lt"/>
              <a:ea typeface="+mj-ea"/>
              <a:cs typeface="+mj-cs"/>
            </a:rPr>
            <a:t> (HTTP GET)</a:t>
          </a:r>
          <a:endParaRPr lang="pt-PT" sz="2400" kern="1200" cap="none" baseline="0" dirty="0">
            <a:solidFill>
              <a:schemeClr val="tx1"/>
            </a:solidFill>
            <a:effectLst>
              <a:outerShdw blurRad="12700" dist="63500" dir="2700000" algn="tl" rotWithShape="0">
                <a:prstClr val="black">
                  <a:alpha val="75000"/>
                </a:prstClr>
              </a:outerShdw>
            </a:effectLst>
            <a:latin typeface="+mj-lt"/>
            <a:ea typeface="+mj-ea"/>
            <a:cs typeface="+mj-cs"/>
          </a:endParaRPr>
        </a:p>
      </dsp:txBody>
      <dsp:txXfrm>
        <a:off x="2674615" y="4410079"/>
        <a:ext cx="7516650" cy="905536"/>
      </dsp:txXfrm>
    </dsp:sp>
    <dsp:sp modelId="{ECEB9226-5CF5-4373-95FB-B9639E493655}">
      <dsp:nvSpPr>
        <dsp:cNvPr id="0" name=""/>
        <dsp:cNvSpPr/>
      </dsp:nvSpPr>
      <dsp:spPr>
        <a:xfrm>
          <a:off x="8234606" y="702708"/>
          <a:ext cx="625223" cy="62522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3100" kern="1200"/>
        </a:p>
      </dsp:txBody>
      <dsp:txXfrm>
        <a:off x="8375281" y="702708"/>
        <a:ext cx="343873" cy="470480"/>
      </dsp:txXfrm>
    </dsp:sp>
    <dsp:sp modelId="{43A14C43-272F-4B2D-ACB0-63FBCE371E21}">
      <dsp:nvSpPr>
        <dsp:cNvPr id="0" name=""/>
        <dsp:cNvSpPr/>
      </dsp:nvSpPr>
      <dsp:spPr>
        <a:xfrm>
          <a:off x="8896217" y="1798184"/>
          <a:ext cx="625223" cy="62522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999350"/>
            <a:satOff val="7188"/>
            <a:lumOff val="653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999350"/>
              <a:satOff val="7188"/>
              <a:lumOff val="65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3100" kern="1200"/>
        </a:p>
      </dsp:txBody>
      <dsp:txXfrm>
        <a:off x="9036892" y="1798184"/>
        <a:ext cx="343873" cy="470480"/>
      </dsp:txXfrm>
    </dsp:sp>
    <dsp:sp modelId="{E146471B-6EF3-4DF7-916D-2171958DAF3E}">
      <dsp:nvSpPr>
        <dsp:cNvPr id="0" name=""/>
        <dsp:cNvSpPr/>
      </dsp:nvSpPr>
      <dsp:spPr>
        <a:xfrm>
          <a:off x="9557828" y="2877630"/>
          <a:ext cx="625223" cy="62522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1998700"/>
            <a:satOff val="14377"/>
            <a:lumOff val="1307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1998700"/>
              <a:satOff val="14377"/>
              <a:lumOff val="130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3100" kern="1200"/>
        </a:p>
      </dsp:txBody>
      <dsp:txXfrm>
        <a:off x="9698503" y="2877630"/>
        <a:ext cx="343873" cy="470480"/>
      </dsp:txXfrm>
    </dsp:sp>
    <dsp:sp modelId="{3A45C01A-39FA-47F0-B69A-382997E02C67}">
      <dsp:nvSpPr>
        <dsp:cNvPr id="0" name=""/>
        <dsp:cNvSpPr/>
      </dsp:nvSpPr>
      <dsp:spPr>
        <a:xfrm>
          <a:off x="10219438" y="3983794"/>
          <a:ext cx="625223" cy="62522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2998050"/>
            <a:satOff val="21565"/>
            <a:lumOff val="196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2998050"/>
              <a:satOff val="21565"/>
              <a:lumOff val="196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PT" sz="3100" kern="1200"/>
        </a:p>
      </dsp:txBody>
      <dsp:txXfrm>
        <a:off x="10360113" y="3983794"/>
        <a:ext cx="343873" cy="470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B40AA2-5BA8-4E96-B0AA-E88501177B47}" type="datetimeFigureOut">
              <a:rPr lang="pt-PT" smtClean="0"/>
              <a:t>13/04/2021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5DCF36-8CE2-4BBC-BA7D-F1B99F0D39DE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1488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69183-0D91-4D59-94CA-8F360989236A}" type="datetime1">
              <a:rPr lang="pt-PT" smtClean="0"/>
              <a:t>13/04/2021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9826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CED59-0C12-4E57-9B9C-F4EC1125436D}" type="datetime1">
              <a:rPr lang="pt-PT" smtClean="0"/>
              <a:t>13/04/2021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510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F9B37-D882-468C-8BE5-8C25DC20723E}" type="datetime1">
              <a:rPr lang="pt-PT" smtClean="0"/>
              <a:t>13/04/2021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9626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5BB7-9419-433F-BF2C-E6736202943A}" type="datetime1">
              <a:rPr lang="pt-PT" smtClean="0"/>
              <a:t>13/04/2021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414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20A02-C6BD-43CC-98AD-5F5D181F0A57}" type="datetime1">
              <a:rPr lang="pt-PT" smtClean="0"/>
              <a:t>13/04/2021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7560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9687B-9BB0-41ED-BA91-37B97E4FED1F}" type="datetime1">
              <a:rPr lang="pt-PT" smtClean="0"/>
              <a:t>13/04/2021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6869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1EF70-B101-4688-82EA-BAA7192CC864}" type="datetime1">
              <a:rPr lang="pt-PT" smtClean="0"/>
              <a:t>13/04/2021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082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10E6-5C6C-4A9B-AE77-75E761DE7D19}" type="datetime1">
              <a:rPr lang="pt-PT" smtClean="0"/>
              <a:t>13/04/2021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8752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D2092-1F1B-47CD-8840-5D33A57D4485}" type="datetime1">
              <a:rPr lang="pt-PT" smtClean="0"/>
              <a:t>13/04/2021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1651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444" y="18761"/>
            <a:ext cx="11712632" cy="68177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224444" y="822960"/>
            <a:ext cx="11712632" cy="555290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78736" y="6474113"/>
            <a:ext cx="2743200" cy="365125"/>
          </a:xfrm>
        </p:spPr>
        <p:txBody>
          <a:bodyPr/>
          <a:lstStyle>
            <a:lvl1pPr>
              <a:defRPr sz="2000"/>
            </a:lvl1pPr>
          </a:lstStyle>
          <a:p>
            <a:fld id="{B97986C7-5719-4521-8B8C-6B6BB55C23D4}" type="datetime1">
              <a:rPr lang="pt-PT" smtClean="0"/>
              <a:pPr/>
              <a:t>13/04/2021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74114"/>
            <a:ext cx="6672887" cy="365125"/>
          </a:xfrm>
        </p:spPr>
        <p:txBody>
          <a:bodyPr/>
          <a:lstStyle>
            <a:lvl1pPr>
              <a:defRPr sz="2000"/>
            </a:lvl1pPr>
          </a:lstStyle>
          <a:p>
            <a:r>
              <a:rPr lang="pt-PT" dirty="0"/>
              <a:t>Estação Meteorológica - Diogo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27785" y="6490739"/>
            <a:ext cx="764215" cy="365125"/>
          </a:xfrm>
        </p:spPr>
        <p:txBody>
          <a:bodyPr/>
          <a:lstStyle>
            <a:lvl1pPr>
              <a:defRPr sz="2000"/>
            </a:lvl1pPr>
          </a:lstStyle>
          <a:p>
            <a:fld id="{1B882CBD-5EBB-49A7-B6D7-E74231B274CA}" type="slidenum">
              <a:rPr lang="pt-PT" smtClean="0"/>
              <a:pPr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168377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D0CE2-CB3F-4171-AB38-F135B8ED867A}" type="datetime1">
              <a:rPr lang="pt-PT" smtClean="0"/>
              <a:t>13/04/2021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910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3EA36-34EF-4299-BE3B-31E96D8649DD}" type="datetime1">
              <a:rPr lang="pt-PT" smtClean="0"/>
              <a:t>13/04/2021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61169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4C3D-AC80-4AD4-AD1D-0E3255A72E5F}" type="datetime1">
              <a:rPr lang="pt-PT" smtClean="0"/>
              <a:t>13/04/2021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30716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9DBE-1A48-41B4-B0F3-A1A543922809}" type="datetime1">
              <a:rPr lang="pt-PT" smtClean="0"/>
              <a:t>13/04/2021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54192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AB381-D3F3-4F65-9D56-87B1441AF28E}" type="datetime1">
              <a:rPr lang="pt-PT" smtClean="0"/>
              <a:t>13/04/2021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2402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2D0AF-6E8B-45B3-9748-85730AFE5390}" type="datetime1">
              <a:rPr lang="pt-PT" smtClean="0"/>
              <a:t>13/04/2021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33194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DF488-A5F4-4693-87A6-C5EAA6BF0D6B}" type="datetime1">
              <a:rPr lang="pt-PT" smtClean="0"/>
              <a:t>13/04/2021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Estação Meteorológica - Diogo Ribeiro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4023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-25000"/>
                    </a14:imgEffect>
                    <a14:imgEffect>
                      <a14:saturation sat="400000"/>
                    </a14:imgEffect>
                    <a14:imgEffect>
                      <a14:brightnessContrast bright="-20000" contrast="-5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374B8F-2E4A-473B-80D2-2EB832A9895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8"/>
            <a:ext cx="10364451" cy="681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1394460"/>
            <a:ext cx="10364452" cy="4396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/>
                </a:solidFill>
                <a:effectLst>
                  <a:outerShdw blurRad="127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1243C86D-C99B-4E02-A6CC-99B31BCD90B6}" type="datetime1">
              <a:rPr lang="pt-PT" smtClean="0"/>
              <a:pPr/>
              <a:t>13/04/2021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00">
                <a:solidFill>
                  <a:schemeClr val="tx1"/>
                </a:solidFill>
                <a:effectLst>
                  <a:outerShdw blurRad="127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r>
              <a:rPr lang="pt-PT"/>
              <a:t>Estação Meteorológica - Diogo Ribeiro</a:t>
            </a:r>
            <a:endParaRPr lang="pt-P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/>
                </a:solidFill>
                <a:effectLst>
                  <a:outerShdw blurRad="127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1B882CBD-5EBB-49A7-B6D7-E74231B274CA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208189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2700" dist="63500" dir="2700000" algn="tl" rotWithShape="0">
              <a:prstClr val="black">
                <a:alpha val="75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400" kern="1200" cap="all" baseline="0">
          <a:solidFill>
            <a:schemeClr val="tx1"/>
          </a:solidFill>
          <a:effectLst>
            <a:outerShdw blurRad="127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 cap="all" baseline="0">
          <a:solidFill>
            <a:schemeClr val="tx1"/>
          </a:solidFill>
          <a:effectLst>
            <a:outerShdw blurRad="127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 cap="all" baseline="0">
          <a:solidFill>
            <a:schemeClr val="tx1"/>
          </a:solidFill>
          <a:effectLst>
            <a:outerShdw blurRad="127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 cap="all" baseline="0">
          <a:solidFill>
            <a:schemeClr val="tx1"/>
          </a:solidFill>
          <a:effectLst>
            <a:outerShdw blurRad="127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2400" kern="1200" cap="all" baseline="0">
          <a:solidFill>
            <a:schemeClr val="tx1"/>
          </a:solidFill>
          <a:effectLst>
            <a:outerShdw blurRad="127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7CC4D-E1E2-46EC-AC40-569D09797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946928"/>
            <a:ext cx="8689976" cy="1555034"/>
          </a:xfrm>
        </p:spPr>
        <p:txBody>
          <a:bodyPr/>
          <a:lstStyle/>
          <a:p>
            <a:r>
              <a:rPr lang="en-US" dirty="0" err="1"/>
              <a:t>Estação</a:t>
            </a:r>
            <a:r>
              <a:rPr lang="en-US" dirty="0"/>
              <a:t> </a:t>
            </a:r>
            <a:r>
              <a:rPr lang="en-US" dirty="0" err="1"/>
              <a:t>Meteorológica</a:t>
            </a:r>
            <a:endParaRPr lang="pt-P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ABAE43-36AC-4BB1-9A9D-C112D6C0B8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578163"/>
            <a:ext cx="12192000" cy="2255345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chemeClr val="tx1"/>
                </a:solidFill>
              </a:rPr>
              <a:t>Diogo</a:t>
            </a:r>
            <a:r>
              <a:rPr lang="en-US" sz="2800" dirty="0">
                <a:solidFill>
                  <a:schemeClr val="tx1"/>
                </a:solidFill>
              </a:rPr>
              <a:t> Ribeiro, 46307@alunos.isel.ipl.pt</a:t>
            </a:r>
          </a:p>
          <a:p>
            <a:r>
              <a:rPr lang="en-US" dirty="0" err="1">
                <a:solidFill>
                  <a:schemeClr val="tx1"/>
                </a:solidFill>
              </a:rPr>
              <a:t>Orientador</a:t>
            </a:r>
            <a:r>
              <a:rPr lang="en-US" dirty="0">
                <a:solidFill>
                  <a:schemeClr val="tx1"/>
                </a:solidFill>
              </a:rPr>
              <a:t> Eng.º Carlos Jorge Gonçalves</a:t>
            </a:r>
          </a:p>
          <a:p>
            <a:r>
              <a:rPr lang="en-US" dirty="0" err="1">
                <a:solidFill>
                  <a:schemeClr val="tx1"/>
                </a:solidFill>
              </a:rPr>
              <a:t>Licenciatura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Engenharia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Informática</a:t>
            </a:r>
            <a:r>
              <a:rPr lang="en-US" dirty="0">
                <a:solidFill>
                  <a:schemeClr val="tx1"/>
                </a:solidFill>
              </a:rPr>
              <a:t> e </a:t>
            </a:r>
            <a:r>
              <a:rPr lang="en-US" dirty="0" err="1">
                <a:solidFill>
                  <a:schemeClr val="tx1"/>
                </a:solidFill>
              </a:rPr>
              <a:t>Multimédia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4529AAA7-4A79-41A1-B757-DB49A0706E54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216" y="4279835"/>
            <a:ext cx="3365568" cy="20272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8462A0E-3494-4D36-8145-AF7BFBE18567}"/>
              </a:ext>
            </a:extLst>
          </p:cNvPr>
          <p:cNvSpPr/>
          <p:nvPr/>
        </p:nvSpPr>
        <p:spPr>
          <a:xfrm>
            <a:off x="11116064" y="6427113"/>
            <a:ext cx="107593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cap="all" dirty="0">
                <a:effectLst>
                  <a:outerShdw blurRad="12700" dist="63500" dir="2700000" algn="tl" rotWithShape="0">
                    <a:prstClr val="black">
                      <a:alpha val="75000"/>
                    </a:prstClr>
                  </a:outerShdw>
                </a:effectLst>
              </a:rPr>
              <a:t>PRJ#05</a:t>
            </a:r>
            <a:endParaRPr lang="pt-PT" sz="2200" cap="all" dirty="0">
              <a:effectLst>
                <a:outerShdw blurRad="12700" dist="63500" dir="2700000" algn="tl" rotWithShape="0">
                  <a:prstClr val="black">
                    <a:alpha val="75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9835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64B8D-8F50-44E4-8141-9749265CA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ARTEFACTOS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EB5D4-8F71-4C95-91AC-8CF5E1BF54C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PT" dirty="0"/>
              <a:t>Síntese de objetivos:</a:t>
            </a:r>
          </a:p>
          <a:p>
            <a:r>
              <a:rPr lang="pt-PT" sz="1800" dirty="0"/>
              <a:t>Neste projeto será desenvolvida uma interface capaz de ligar a diversos sensores meteorológicos e interpretar os seus dados. O sistema deverá ser generalizado para trabalhar com qualquer conjunto de sensores e actuadores.</a:t>
            </a:r>
          </a:p>
          <a:p>
            <a:pPr marL="0" indent="0">
              <a:buNone/>
            </a:pPr>
            <a:r>
              <a:rPr lang="pt-PT" dirty="0"/>
              <a:t>Clientes:</a:t>
            </a:r>
          </a:p>
          <a:p>
            <a:r>
              <a:rPr lang="pt-PT" sz="1800" dirty="0"/>
              <a:t>Hortas ou jardins;</a:t>
            </a:r>
          </a:p>
          <a:p>
            <a:r>
              <a:rPr lang="pt-PT" sz="1800" dirty="0"/>
              <a:t>Locais de interesse meteorológico;</a:t>
            </a:r>
          </a:p>
          <a:p>
            <a:pPr marL="0" indent="0">
              <a:buNone/>
            </a:pPr>
            <a:r>
              <a:rPr lang="pt-PT" dirty="0"/>
              <a:t>Metas a alcançar:</a:t>
            </a:r>
          </a:p>
          <a:p>
            <a:pPr marL="0" indent="0">
              <a:buNone/>
            </a:pPr>
            <a:r>
              <a:rPr lang="pt-PT" sz="1800" dirty="0"/>
              <a:t>Pretende-se que este sistema contribua para:</a:t>
            </a:r>
          </a:p>
          <a:p>
            <a:r>
              <a:rPr lang="pt-PT" sz="1800" dirty="0"/>
              <a:t>Maior precisão espacial de previsões meteorológicas;</a:t>
            </a:r>
          </a:p>
          <a:p>
            <a:r>
              <a:rPr lang="pt-PT" sz="1800" dirty="0"/>
              <a:t>Fácil integração com outros sistemas IoT;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2DB1-7E36-48C4-8FEC-8E363B342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pPr/>
              <a:t>2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93377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64B8D-8F50-44E4-8141-9749265CA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64845"/>
            <a:ext cx="10364451" cy="681774"/>
          </a:xfrm>
        </p:spPr>
        <p:txBody>
          <a:bodyPr/>
          <a:lstStyle/>
          <a:p>
            <a:r>
              <a:rPr lang="en-US" dirty="0" err="1"/>
              <a:t>Funções</a:t>
            </a:r>
            <a:r>
              <a:rPr lang="en-US" dirty="0"/>
              <a:t> e </a:t>
            </a:r>
            <a:r>
              <a:rPr lang="en-US" dirty="0" err="1"/>
              <a:t>Atributos</a:t>
            </a:r>
            <a:endParaRPr lang="pt-PT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535B045-5184-453A-8B92-C6CF507FCB24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70610244"/>
              </p:ext>
            </p:extLst>
          </p:nvPr>
        </p:nvGraphicFramePr>
        <p:xfrm>
          <a:off x="-1" y="746619"/>
          <a:ext cx="12192000" cy="5705353"/>
        </p:xfrm>
        <a:graphic>
          <a:graphicData uri="http://schemas.openxmlformats.org/drawingml/2006/table">
            <a:tbl>
              <a:tblPr firstRow="1">
                <a:tableStyleId>{1FECB4D8-DB02-4DC6-A0A2-4F2EBAE1DC90}</a:tableStyleId>
              </a:tblPr>
              <a:tblGrid>
                <a:gridCol w="813732">
                  <a:extLst>
                    <a:ext uri="{9D8B030D-6E8A-4147-A177-3AD203B41FA5}">
                      <a16:colId xmlns:a16="http://schemas.microsoft.com/office/drawing/2014/main" val="901069163"/>
                    </a:ext>
                  </a:extLst>
                </a:gridCol>
                <a:gridCol w="2919369">
                  <a:extLst>
                    <a:ext uri="{9D8B030D-6E8A-4147-A177-3AD203B41FA5}">
                      <a16:colId xmlns:a16="http://schemas.microsoft.com/office/drawing/2014/main" val="543777559"/>
                    </a:ext>
                  </a:extLst>
                </a:gridCol>
                <a:gridCol w="1476462">
                  <a:extLst>
                    <a:ext uri="{9D8B030D-6E8A-4147-A177-3AD203B41FA5}">
                      <a16:colId xmlns:a16="http://schemas.microsoft.com/office/drawing/2014/main" val="577278667"/>
                    </a:ext>
                  </a:extLst>
                </a:gridCol>
                <a:gridCol w="2390863">
                  <a:extLst>
                    <a:ext uri="{9D8B030D-6E8A-4147-A177-3AD203B41FA5}">
                      <a16:colId xmlns:a16="http://schemas.microsoft.com/office/drawing/2014/main" val="1957560077"/>
                    </a:ext>
                  </a:extLst>
                </a:gridCol>
                <a:gridCol w="3221372">
                  <a:extLst>
                    <a:ext uri="{9D8B030D-6E8A-4147-A177-3AD203B41FA5}">
                      <a16:colId xmlns:a16="http://schemas.microsoft.com/office/drawing/2014/main" val="929893476"/>
                    </a:ext>
                  </a:extLst>
                </a:gridCol>
                <a:gridCol w="1370202">
                  <a:extLst>
                    <a:ext uri="{9D8B030D-6E8A-4147-A177-3AD203B41FA5}">
                      <a16:colId xmlns:a16="http://schemas.microsoft.com/office/drawing/2014/main" val="3636219048"/>
                    </a:ext>
                  </a:extLst>
                </a:gridCol>
              </a:tblGrid>
              <a:tr h="7675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Ref.</a:t>
                      </a:r>
                      <a:endParaRPr lang="pt-PT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B9FD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Função</a:t>
                      </a:r>
                      <a:endParaRPr lang="pt-PT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Categoria</a:t>
                      </a:r>
                      <a:endParaRPr lang="pt-PT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B9FD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Atributo</a:t>
                      </a:r>
                      <a:endParaRPr lang="pt-PT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Detalhe</a:t>
                      </a:r>
                      <a:endParaRPr lang="pt-PT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B9FD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Categoria</a:t>
                      </a:r>
                      <a:endParaRPr lang="pt-PT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9356479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600" dirty="0"/>
                        <a:t>Leitura e interpretação dos sensores meteorológicos;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Invisível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Flexível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Implementação</a:t>
                      </a:r>
                      <a:r>
                        <a:rPr lang="en-US" sz="1600" dirty="0"/>
                        <a:t> do </a:t>
                      </a:r>
                      <a:r>
                        <a:rPr lang="en-US" sz="1600" dirty="0" err="1"/>
                        <a:t>máximo</a:t>
                      </a:r>
                      <a:r>
                        <a:rPr lang="en-US" sz="1600" dirty="0"/>
                        <a:t> de </a:t>
                      </a:r>
                      <a:r>
                        <a:rPr lang="en-US" sz="1600" dirty="0" err="1"/>
                        <a:t>unidades</a:t>
                      </a:r>
                      <a:r>
                        <a:rPr lang="en-US" sz="1600" dirty="0"/>
                        <a:t> de </a:t>
                      </a:r>
                      <a:r>
                        <a:rPr lang="en-US" sz="1600" dirty="0" err="1"/>
                        <a:t>medição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possíveis</a:t>
                      </a:r>
                      <a:r>
                        <a:rPr lang="en-US" sz="1600" dirty="0"/>
                        <a:t>;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Obrigatório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0050722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600" dirty="0"/>
                        <a:t>Envio dos dados para um servidor “cloud”;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Invisível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Tolerância</a:t>
                      </a:r>
                      <a:r>
                        <a:rPr lang="en-US" sz="1600" dirty="0"/>
                        <a:t> a </a:t>
                      </a:r>
                      <a:r>
                        <a:rPr lang="en-US" sz="1600" dirty="0" err="1"/>
                        <a:t>falhas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Ênfase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na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robustez</a:t>
                      </a:r>
                      <a:r>
                        <a:rPr lang="en-US" sz="1600" dirty="0"/>
                        <a:t> das </a:t>
                      </a:r>
                      <a:r>
                        <a:rPr lang="en-US" sz="1600" dirty="0" err="1"/>
                        <a:t>mensagens</a:t>
                      </a:r>
                      <a:r>
                        <a:rPr lang="en-US" sz="1600" dirty="0"/>
                        <a:t> MQTT;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/>
                        <a:t>Obrigatório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8971901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3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600" dirty="0"/>
                        <a:t>Limpeza e análise dos dados recebidos dos sensores;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Evidente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Tolerância</a:t>
                      </a:r>
                      <a:r>
                        <a:rPr lang="en-US" sz="1600" dirty="0"/>
                        <a:t> a </a:t>
                      </a:r>
                      <a:r>
                        <a:rPr lang="en-US" sz="1600" dirty="0" err="1"/>
                        <a:t>falhas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Desenvolvimento</a:t>
                      </a:r>
                      <a:r>
                        <a:rPr lang="en-US" sz="1600" dirty="0"/>
                        <a:t> de um </a:t>
                      </a:r>
                      <a:r>
                        <a:rPr lang="en-US" sz="1600" dirty="0" err="1"/>
                        <a:t>servidor</a:t>
                      </a:r>
                      <a:r>
                        <a:rPr lang="en-US" sz="1600" dirty="0"/>
                        <a:t> Web com </a:t>
                      </a:r>
                      <a:r>
                        <a:rPr lang="en-US" sz="1600" dirty="0" err="1"/>
                        <a:t>uma</a:t>
                      </a:r>
                      <a:r>
                        <a:rPr lang="en-US" sz="1600" dirty="0"/>
                        <a:t> API;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600" dirty="0"/>
                        <a:t>Obrigatório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8945009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Recolha</a:t>
                      </a:r>
                      <a:r>
                        <a:rPr lang="en-US" sz="1600" dirty="0"/>
                        <a:t> e </a:t>
                      </a:r>
                      <a:r>
                        <a:rPr lang="en-US" sz="1600" dirty="0" err="1"/>
                        <a:t>tratamento</a:t>
                      </a:r>
                      <a:r>
                        <a:rPr lang="en-US" sz="1600" dirty="0"/>
                        <a:t> de dados </a:t>
                      </a:r>
                      <a:r>
                        <a:rPr lang="en-US" sz="1600" dirty="0" err="1"/>
                        <a:t>meteorológicos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históricos</a:t>
                      </a:r>
                      <a:r>
                        <a:rPr lang="en-US" sz="1600" dirty="0"/>
                        <a:t>;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Invisível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069740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5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600" dirty="0"/>
                        <a:t>Previsões meteorológicas recentes no tempo e locais no espaço;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Evidente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Fidedigno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Preocupação</a:t>
                      </a:r>
                      <a:r>
                        <a:rPr lang="en-US" sz="1600" dirty="0"/>
                        <a:t> com a </a:t>
                      </a:r>
                      <a:r>
                        <a:rPr lang="en-US" sz="1600" dirty="0" err="1"/>
                        <a:t>aproximação</a:t>
                      </a:r>
                      <a:r>
                        <a:rPr lang="en-US" sz="1600" dirty="0"/>
                        <a:t> a um </a:t>
                      </a:r>
                      <a:r>
                        <a:rPr lang="en-US" sz="1600" dirty="0" err="1"/>
                        <a:t>modelo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científico</a:t>
                      </a:r>
                      <a:r>
                        <a:rPr lang="en-US" sz="1600" dirty="0"/>
                        <a:t>;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Desejável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5182884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6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Representação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gráfica</a:t>
                      </a:r>
                      <a:r>
                        <a:rPr lang="en-US" sz="1600" dirty="0"/>
                        <a:t> dos dados </a:t>
                      </a:r>
                      <a:r>
                        <a:rPr lang="en-US" sz="1600" dirty="0" err="1"/>
                        <a:t>históricos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acumulados</a:t>
                      </a:r>
                      <a:r>
                        <a:rPr lang="en-US" sz="1600" dirty="0"/>
                        <a:t>;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Adorno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Interação</a:t>
                      </a:r>
                      <a:r>
                        <a:rPr lang="en-US" sz="1600" dirty="0"/>
                        <a:t> Pessoa-</a:t>
                      </a:r>
                      <a:r>
                        <a:rPr lang="en-US" sz="1600" dirty="0" err="1"/>
                        <a:t>Máquina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Desejável</a:t>
                      </a:r>
                      <a:endParaRPr lang="pt-PT" sz="1600" dirty="0"/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4245381"/>
                  </a:ext>
                </a:extLst>
              </a:tr>
            </a:tbl>
          </a:graphicData>
        </a:graphic>
      </p:graphicFrame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FD64A4C-D80E-4481-9431-ECFE23D99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7785" y="6490739"/>
            <a:ext cx="764215" cy="365125"/>
          </a:xfrm>
        </p:spPr>
        <p:txBody>
          <a:bodyPr/>
          <a:lstStyle/>
          <a:p>
            <a:fld id="{1B882CBD-5EBB-49A7-B6D7-E74231B274CA}" type="slidenum">
              <a:rPr lang="pt-PT" smtClean="0"/>
              <a:pPr/>
              <a:t>3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309588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 dir="ou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64B8D-8F50-44E4-8141-9749265CA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64845"/>
            <a:ext cx="10364451" cy="681774"/>
          </a:xfrm>
        </p:spPr>
        <p:txBody>
          <a:bodyPr/>
          <a:lstStyle/>
          <a:p>
            <a:r>
              <a:rPr lang="en-US" dirty="0" err="1"/>
              <a:t>Funções</a:t>
            </a:r>
            <a:r>
              <a:rPr lang="en-US" dirty="0"/>
              <a:t> e </a:t>
            </a:r>
            <a:r>
              <a:rPr lang="en-US" dirty="0" err="1"/>
              <a:t>Atributos</a:t>
            </a:r>
            <a:endParaRPr lang="pt-PT" dirty="0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FD64A4C-D80E-4481-9431-ECFE23D99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7785" y="6490739"/>
            <a:ext cx="764215" cy="365125"/>
          </a:xfrm>
        </p:spPr>
        <p:txBody>
          <a:bodyPr/>
          <a:lstStyle/>
          <a:p>
            <a:fld id="{1B882CBD-5EBB-49A7-B6D7-E74231B274CA}" type="slidenum">
              <a:rPr lang="pt-PT" smtClean="0"/>
              <a:pPr/>
              <a:t>4</a:t>
            </a:fld>
            <a:endParaRPr lang="pt-PT" dirty="0"/>
          </a:p>
        </p:txBody>
      </p:sp>
      <p:pic>
        <p:nvPicPr>
          <p:cNvPr id="6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A8804AD9-2A35-4A98-96F1-CB248E537C2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38" y="857933"/>
            <a:ext cx="11712575" cy="5481859"/>
          </a:xfrm>
          <a:prstGeom prst="roundRect">
            <a:avLst>
              <a:gd name="adj" fmla="val 8758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96039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 dir="ou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5BE2A203-0DC3-421E-B676-7753D802B0D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0182839" cy="6858000"/>
          </a:xfrm>
          <a:effectLst>
            <a:softEdge rad="31750"/>
          </a:effec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8DD800-5380-48DF-BF69-9A60F3CCE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2557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5DD449D7-D81B-47AE-97B3-4A8400F2C8E6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59120628"/>
              </p:ext>
            </p:extLst>
          </p:nvPr>
        </p:nvGraphicFramePr>
        <p:xfrm>
          <a:off x="342864" y="1300291"/>
          <a:ext cx="11506273" cy="53437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8DD800-5380-48DF-BF69-9A60F3CCE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6</a:t>
            </a:fld>
            <a:endParaRPr lang="pt-PT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EBD98132-4BBF-4891-B7F2-2901AB4B2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Cronograma</a:t>
            </a:r>
            <a:endParaRPr lang="pt-PT" sz="2400" dirty="0"/>
          </a:p>
        </p:txBody>
      </p:sp>
    </p:spTree>
    <p:extLst>
      <p:ext uri="{BB962C8B-B14F-4D97-AF65-F5344CB8AC3E}">
        <p14:creationId xmlns:p14="http://schemas.microsoft.com/office/powerpoint/2010/main" val="3387405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 dir="ou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8DD800-5380-48DF-BF69-9A60F3CCE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82CBD-5EBB-49A7-B6D7-E74231B274CA}" type="slidenum">
              <a:rPr lang="pt-PT" smtClean="0"/>
              <a:t>7</a:t>
            </a:fld>
            <a:endParaRPr lang="pt-PT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87F6568-785A-45B1-A844-C0B9A964560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26" b="33586"/>
          <a:stretch/>
        </p:blipFill>
        <p:spPr>
          <a:xfrm>
            <a:off x="240172" y="348077"/>
            <a:ext cx="11711656" cy="6161845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EBD98132-4BBF-4891-B7F2-2901AB4B2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Diagrama</a:t>
            </a:r>
            <a:r>
              <a:rPr lang="en-US" dirty="0"/>
              <a:t> de </a:t>
            </a:r>
            <a:r>
              <a:rPr lang="en-US" dirty="0" err="1"/>
              <a:t>Blocos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26742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28AAF3633144E40AF104E55890108B0" ma:contentTypeVersion="10" ma:contentTypeDescription="Criar um novo documento." ma:contentTypeScope="" ma:versionID="edff93b0472faa35cdf3e48350b7cdd8">
  <xsd:schema xmlns:xsd="http://www.w3.org/2001/XMLSchema" xmlns:xs="http://www.w3.org/2001/XMLSchema" xmlns:p="http://schemas.microsoft.com/office/2006/metadata/properties" xmlns:ns3="7ccc464c-0181-4214-815c-3269e5f10f6c" targetNamespace="http://schemas.microsoft.com/office/2006/metadata/properties" ma:root="true" ma:fieldsID="40eefb7e5a4596d187a5429cacdbc368" ns3:_="">
    <xsd:import namespace="7ccc464c-0181-4214-815c-3269e5f10f6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cc464c-0181-4214-815c-3269e5f10f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15B1065-F167-4A05-9B82-718216302D48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7ccc464c-0181-4214-815c-3269e5f10f6c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07A50B2F-41AF-46F9-99F7-C6346A8BD60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C0EC54-F2C6-4D30-BA75-9FEA097FF5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ccc464c-0181-4214-815c-3269e5f10f6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899</TotalTime>
  <Words>304</Words>
  <Application>Microsoft Office PowerPoint</Application>
  <PresentationFormat>Widescreen</PresentationFormat>
  <Paragraphs>68</Paragraphs>
  <Slides>7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Droplet</vt:lpstr>
      <vt:lpstr>Estação Meteorológica</vt:lpstr>
      <vt:lpstr>ARTEFACTOS</vt:lpstr>
      <vt:lpstr>Funções e Atributos</vt:lpstr>
      <vt:lpstr>Funções e Atributos</vt:lpstr>
      <vt:lpstr>PowerPoint Presentation</vt:lpstr>
      <vt:lpstr>Cronograma</vt:lpstr>
      <vt:lpstr>Diagrama de Blocos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Diogo Ribeiro</dc:creator>
  <cp:lastModifiedBy>Diogo Ribeiro</cp:lastModifiedBy>
  <cp:revision>2</cp:revision>
  <dcterms:created xsi:type="dcterms:W3CDTF">2021-04-12T22:20:29Z</dcterms:created>
  <dcterms:modified xsi:type="dcterms:W3CDTF">2021-04-13T20:52:19Z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0x010100D28AAF3633144E40AF104E55890108B0</vt:lpwstr>
  </property>
</Properties>
</file>

<file path=docProps/thumbnail.jpeg>
</file>